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58" r:id="rId3"/>
    <p:sldId id="259" r:id="rId4"/>
    <p:sldId id="260" r:id="rId5"/>
    <p:sldId id="261" r:id="rId6"/>
    <p:sldId id="262" r:id="rId7"/>
    <p:sldId id="263" r:id="rId8"/>
    <p:sldId id="627" r:id="rId9"/>
    <p:sldId id="629" r:id="rId10"/>
    <p:sldId id="630" r:id="rId11"/>
    <p:sldId id="631" r:id="rId12"/>
    <p:sldId id="632" r:id="rId13"/>
    <p:sldId id="633" r:id="rId14"/>
    <p:sldId id="635" r:id="rId15"/>
    <p:sldId id="636" r:id="rId16"/>
    <p:sldId id="637" r:id="rId17"/>
    <p:sldId id="638" r:id="rId18"/>
    <p:sldId id="690" r:id="rId19"/>
    <p:sldId id="641" r:id="rId20"/>
    <p:sldId id="691" r:id="rId21"/>
    <p:sldId id="643" r:id="rId22"/>
    <p:sldId id="644" r:id="rId23"/>
    <p:sldId id="283" r:id="rId24"/>
    <p:sldId id="645" r:id="rId25"/>
    <p:sldId id="646" r:id="rId26"/>
    <p:sldId id="692" r:id="rId27"/>
    <p:sldId id="693" r:id="rId28"/>
    <p:sldId id="666" r:id="rId29"/>
    <p:sldId id="694" r:id="rId30"/>
    <p:sldId id="668" r:id="rId31"/>
    <p:sldId id="657" r:id="rId32"/>
    <p:sldId id="701" r:id="rId33"/>
    <p:sldId id="702" r:id="rId34"/>
    <p:sldId id="703" r:id="rId35"/>
    <p:sldId id="699" r:id="rId36"/>
    <p:sldId id="704" r:id="rId37"/>
    <p:sldId id="705" r:id="rId38"/>
    <p:sldId id="706" r:id="rId39"/>
    <p:sldId id="708" r:id="rId40"/>
    <p:sldId id="709" r:id="rId41"/>
    <p:sldId id="710" r:id="rId42"/>
    <p:sldId id="711" r:id="rId43"/>
    <p:sldId id="712" r:id="rId44"/>
    <p:sldId id="713" r:id="rId45"/>
    <p:sldId id="71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E579E-907C-0147-8940-FEF3146421C6}" v="206" dt="2023-06-06T05:18:20.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03" autoAdjust="0"/>
    <p:restoredTop sz="85440"/>
  </p:normalViewPr>
  <p:slideViewPr>
    <p:cSldViewPr snapToGrid="0">
      <p:cViewPr>
        <p:scale>
          <a:sx n="160" d="100"/>
          <a:sy n="160" d="100"/>
        </p:scale>
        <p:origin x="3632"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wang" userId="f3c5bc68-82fa-4d63-a9ea-ad4e5142fd53" providerId="ADAL" clId="{352E579E-907C-0147-8940-FEF3146421C6}"/>
    <pc:docChg chg="undo redo custSel addSld delSld modSld sldOrd modShowInfo">
      <pc:chgData name="Daniel Hwang" userId="f3c5bc68-82fa-4d63-a9ea-ad4e5142fd53" providerId="ADAL" clId="{352E579E-907C-0147-8940-FEF3146421C6}" dt="2023-06-06T05:19:29.418" v="4343" actId="948"/>
      <pc:docMkLst>
        <pc:docMk/>
      </pc:docMkLst>
      <pc:sldChg chg="addSp modSp new mod">
        <pc:chgData name="Daniel Hwang" userId="f3c5bc68-82fa-4d63-a9ea-ad4e5142fd53" providerId="ADAL" clId="{352E579E-907C-0147-8940-FEF3146421C6}" dt="2023-06-06T03:39:35.280" v="3885" actId="20577"/>
        <pc:sldMkLst>
          <pc:docMk/>
          <pc:sldMk cId="1980832869" sldId="258"/>
        </pc:sldMkLst>
        <pc:spChg chg="mod">
          <ac:chgData name="Daniel Hwang" userId="f3c5bc68-82fa-4d63-a9ea-ad4e5142fd53" providerId="ADAL" clId="{352E579E-907C-0147-8940-FEF3146421C6}" dt="2023-06-05T04:27:24.038" v="863" actId="6549"/>
          <ac:spMkLst>
            <pc:docMk/>
            <pc:sldMk cId="1980832869" sldId="258"/>
            <ac:spMk id="2" creationId="{EA3CC75F-2C98-F106-FDDE-A0FFC098D238}"/>
          </ac:spMkLst>
        </pc:spChg>
        <pc:spChg chg="mod">
          <ac:chgData name="Daniel Hwang" userId="f3c5bc68-82fa-4d63-a9ea-ad4e5142fd53" providerId="ADAL" clId="{352E579E-907C-0147-8940-FEF3146421C6}" dt="2023-06-06T03:39:35.280" v="3885" actId="20577"/>
          <ac:spMkLst>
            <pc:docMk/>
            <pc:sldMk cId="1980832869" sldId="258"/>
            <ac:spMk id="3" creationId="{776F985F-710C-701E-ACBF-07F988845019}"/>
          </ac:spMkLst>
        </pc:spChg>
        <pc:spChg chg="add mod">
          <ac:chgData name="Daniel Hwang" userId="f3c5bc68-82fa-4d63-a9ea-ad4e5142fd53" providerId="ADAL" clId="{352E579E-907C-0147-8940-FEF3146421C6}" dt="2023-06-04T23:37:48.152" v="206" actId="1076"/>
          <ac:spMkLst>
            <pc:docMk/>
            <pc:sldMk cId="1980832869" sldId="258"/>
            <ac:spMk id="5" creationId="{15157427-E7B4-AF02-65DC-1B26C9CF1434}"/>
          </ac:spMkLst>
        </pc:spChg>
        <pc:picChg chg="add mod">
          <ac:chgData name="Daniel Hwang" userId="f3c5bc68-82fa-4d63-a9ea-ad4e5142fd53" providerId="ADAL" clId="{352E579E-907C-0147-8940-FEF3146421C6}" dt="2023-06-04T23:34:35.949" v="57" actId="1076"/>
          <ac:picMkLst>
            <pc:docMk/>
            <pc:sldMk cId="1980832869" sldId="258"/>
            <ac:picMk id="4" creationId="{0EBAD3D1-AEA0-EF26-65C3-392D49A9B8A3}"/>
          </ac:picMkLst>
        </pc:picChg>
      </pc:sldChg>
      <pc:sldChg chg="new del">
        <pc:chgData name="Daniel Hwang" userId="f3c5bc68-82fa-4d63-a9ea-ad4e5142fd53" providerId="ADAL" clId="{352E579E-907C-0147-8940-FEF3146421C6}" dt="2023-06-04T23:32:09.659" v="1" actId="2696"/>
        <pc:sldMkLst>
          <pc:docMk/>
          <pc:sldMk cId="4195517330" sldId="258"/>
        </pc:sldMkLst>
      </pc:sldChg>
      <pc:sldChg chg="delSp modSp new mod">
        <pc:chgData name="Daniel Hwang" userId="f3c5bc68-82fa-4d63-a9ea-ad4e5142fd53" providerId="ADAL" clId="{352E579E-907C-0147-8940-FEF3146421C6}" dt="2023-06-05T23:19:05.524" v="2235" actId="15"/>
        <pc:sldMkLst>
          <pc:docMk/>
          <pc:sldMk cId="3867390957" sldId="259"/>
        </pc:sldMkLst>
        <pc:spChg chg="mod">
          <ac:chgData name="Daniel Hwang" userId="f3c5bc68-82fa-4d63-a9ea-ad4e5142fd53" providerId="ADAL" clId="{352E579E-907C-0147-8940-FEF3146421C6}" dt="2023-06-05T23:19:05.524" v="2235" actId="15"/>
          <ac:spMkLst>
            <pc:docMk/>
            <pc:sldMk cId="3867390957" sldId="259"/>
            <ac:spMk id="2" creationId="{0CE42D70-E122-55DD-9907-59E677A69785}"/>
          </ac:spMkLst>
        </pc:spChg>
        <pc:spChg chg="mod">
          <ac:chgData name="Daniel Hwang" userId="f3c5bc68-82fa-4d63-a9ea-ad4e5142fd53" providerId="ADAL" clId="{352E579E-907C-0147-8940-FEF3146421C6}" dt="2023-06-04T23:46:40.789" v="214" actId="20577"/>
          <ac:spMkLst>
            <pc:docMk/>
            <pc:sldMk cId="3867390957" sldId="259"/>
            <ac:spMk id="3" creationId="{D823870D-A1D1-A482-FB84-6BE9C1E1A3A2}"/>
          </ac:spMkLst>
        </pc:spChg>
        <pc:spChg chg="del mod">
          <ac:chgData name="Daniel Hwang" userId="f3c5bc68-82fa-4d63-a9ea-ad4e5142fd53" providerId="ADAL" clId="{352E579E-907C-0147-8940-FEF3146421C6}" dt="2023-06-05T04:29:10.358" v="875" actId="478"/>
          <ac:spMkLst>
            <pc:docMk/>
            <pc:sldMk cId="3867390957" sldId="259"/>
            <ac:spMk id="5" creationId="{84F5F48B-AB93-1443-CD2C-2411A3EC2679}"/>
          </ac:spMkLst>
        </pc:spChg>
        <pc:spChg chg="del mod">
          <ac:chgData name="Daniel Hwang" userId="f3c5bc68-82fa-4d63-a9ea-ad4e5142fd53" providerId="ADAL" clId="{352E579E-907C-0147-8940-FEF3146421C6}" dt="2023-06-05T04:38:12.310" v="907" actId="478"/>
          <ac:spMkLst>
            <pc:docMk/>
            <pc:sldMk cId="3867390957" sldId="259"/>
            <ac:spMk id="6" creationId="{02F42BA6-4B15-3135-B0E8-C43957BA26ED}"/>
          </ac:spMkLst>
        </pc:spChg>
      </pc:sldChg>
      <pc:sldChg chg="new del">
        <pc:chgData name="Daniel Hwang" userId="f3c5bc68-82fa-4d63-a9ea-ad4e5142fd53" providerId="ADAL" clId="{352E579E-907C-0147-8940-FEF3146421C6}" dt="2023-06-04T23:47:42.534" v="217" actId="2696"/>
        <pc:sldMkLst>
          <pc:docMk/>
          <pc:sldMk cId="1459305066" sldId="260"/>
        </pc:sldMkLst>
      </pc:sldChg>
      <pc:sldChg chg="addSp delSp modSp add mod">
        <pc:chgData name="Daniel Hwang" userId="f3c5bc68-82fa-4d63-a9ea-ad4e5142fd53" providerId="ADAL" clId="{352E579E-907C-0147-8940-FEF3146421C6}" dt="2023-06-06T03:41:09.329" v="3887" actId="1076"/>
        <pc:sldMkLst>
          <pc:docMk/>
          <pc:sldMk cId="2625261253" sldId="260"/>
        </pc:sldMkLst>
        <pc:spChg chg="del">
          <ac:chgData name="Daniel Hwang" userId="f3c5bc68-82fa-4d63-a9ea-ad4e5142fd53" providerId="ADAL" clId="{352E579E-907C-0147-8940-FEF3146421C6}" dt="2023-06-04T23:49:14.711" v="225" actId="478"/>
          <ac:spMkLst>
            <pc:docMk/>
            <pc:sldMk cId="2625261253" sldId="260"/>
            <ac:spMk id="2" creationId="{0CE42D70-E122-55DD-9907-59E677A69785}"/>
          </ac:spMkLst>
        </pc:spChg>
        <pc:spChg chg="mod">
          <ac:chgData name="Daniel Hwang" userId="f3c5bc68-82fa-4d63-a9ea-ad4e5142fd53" providerId="ADAL" clId="{352E579E-907C-0147-8940-FEF3146421C6}" dt="2023-06-04T23:49:54.438" v="307" actId="20577"/>
          <ac:spMkLst>
            <pc:docMk/>
            <pc:sldMk cId="2625261253" sldId="260"/>
            <ac:spMk id="3" creationId="{D823870D-A1D1-A482-FB84-6BE9C1E1A3A2}"/>
          </ac:spMkLst>
        </pc:spChg>
        <pc:spChg chg="del">
          <ac:chgData name="Daniel Hwang" userId="f3c5bc68-82fa-4d63-a9ea-ad4e5142fd53" providerId="ADAL" clId="{352E579E-907C-0147-8940-FEF3146421C6}" dt="2023-06-06T03:41:06.562" v="3886" actId="478"/>
          <ac:spMkLst>
            <pc:docMk/>
            <pc:sldMk cId="2625261253" sldId="260"/>
            <ac:spMk id="4" creationId="{7C843D84-01AF-C622-509D-2AFF2409D41B}"/>
          </ac:spMkLst>
        </pc:spChg>
        <pc:spChg chg="del">
          <ac:chgData name="Daniel Hwang" userId="f3c5bc68-82fa-4d63-a9ea-ad4e5142fd53" providerId="ADAL" clId="{352E579E-907C-0147-8940-FEF3146421C6}" dt="2023-06-05T04:28:50.122" v="873" actId="478"/>
          <ac:spMkLst>
            <pc:docMk/>
            <pc:sldMk cId="2625261253" sldId="260"/>
            <ac:spMk id="5" creationId="{84F5F48B-AB93-1443-CD2C-2411A3EC2679}"/>
          </ac:spMkLst>
        </pc:spChg>
        <pc:spChg chg="del">
          <ac:chgData name="Daniel Hwang" userId="f3c5bc68-82fa-4d63-a9ea-ad4e5142fd53" providerId="ADAL" clId="{352E579E-907C-0147-8940-FEF3146421C6}" dt="2023-06-05T04:38:38.343" v="908" actId="478"/>
          <ac:spMkLst>
            <pc:docMk/>
            <pc:sldMk cId="2625261253" sldId="260"/>
            <ac:spMk id="6" creationId="{02F42BA6-4B15-3135-B0E8-C43957BA26ED}"/>
          </ac:spMkLst>
        </pc:spChg>
        <pc:spChg chg="add del mod">
          <ac:chgData name="Daniel Hwang" userId="f3c5bc68-82fa-4d63-a9ea-ad4e5142fd53" providerId="ADAL" clId="{352E579E-907C-0147-8940-FEF3146421C6}" dt="2023-06-04T23:49:59.940" v="308" actId="478"/>
          <ac:spMkLst>
            <pc:docMk/>
            <pc:sldMk cId="2625261253" sldId="260"/>
            <ac:spMk id="9" creationId="{5BB258FB-AB1C-66F1-337D-A6A673686ED4}"/>
          </ac:spMkLst>
        </pc:spChg>
        <pc:spChg chg="add del mod">
          <ac:chgData name="Daniel Hwang" userId="f3c5bc68-82fa-4d63-a9ea-ad4e5142fd53" providerId="ADAL" clId="{352E579E-907C-0147-8940-FEF3146421C6}" dt="2023-06-05T04:49:20.184" v="919" actId="478"/>
          <ac:spMkLst>
            <pc:docMk/>
            <pc:sldMk cId="2625261253" sldId="260"/>
            <ac:spMk id="10" creationId="{48BBE22B-B2AA-8E6A-6C36-E7F3ECC957AC}"/>
          </ac:spMkLst>
        </pc:spChg>
        <pc:picChg chg="add mod">
          <ac:chgData name="Daniel Hwang" userId="f3c5bc68-82fa-4d63-a9ea-ad4e5142fd53" providerId="ADAL" clId="{352E579E-907C-0147-8940-FEF3146421C6}" dt="2023-06-06T03:41:09.329" v="3887" actId="1076"/>
          <ac:picMkLst>
            <pc:docMk/>
            <pc:sldMk cId="2625261253" sldId="260"/>
            <ac:picMk id="7" creationId="{547913F9-4056-31EB-3A24-7C0E2221E7AC}"/>
          </ac:picMkLst>
        </pc:picChg>
      </pc:sldChg>
      <pc:sldChg chg="addSp delSp modSp add mod">
        <pc:chgData name="Daniel Hwang" userId="f3c5bc68-82fa-4d63-a9ea-ad4e5142fd53" providerId="ADAL" clId="{352E579E-907C-0147-8940-FEF3146421C6}" dt="2023-06-05T23:44:37.886" v="2238" actId="1076"/>
        <pc:sldMkLst>
          <pc:docMk/>
          <pc:sldMk cId="2831585174" sldId="261"/>
        </pc:sldMkLst>
        <pc:spChg chg="mod">
          <ac:chgData name="Daniel Hwang" userId="f3c5bc68-82fa-4d63-a9ea-ad4e5142fd53" providerId="ADAL" clId="{352E579E-907C-0147-8940-FEF3146421C6}" dt="2023-06-04T23:51:38.035" v="334" actId="207"/>
          <ac:spMkLst>
            <pc:docMk/>
            <pc:sldMk cId="2831585174" sldId="261"/>
            <ac:spMk id="3" creationId="{D823870D-A1D1-A482-FB84-6BE9C1E1A3A2}"/>
          </ac:spMkLst>
        </pc:spChg>
        <pc:spChg chg="del">
          <ac:chgData name="Daniel Hwang" userId="f3c5bc68-82fa-4d63-a9ea-ad4e5142fd53" providerId="ADAL" clId="{352E579E-907C-0147-8940-FEF3146421C6}" dt="2023-06-05T04:49:23.877" v="920" actId="478"/>
          <ac:spMkLst>
            <pc:docMk/>
            <pc:sldMk cId="2831585174" sldId="261"/>
            <ac:spMk id="5" creationId="{84F5F48B-AB93-1443-CD2C-2411A3EC2679}"/>
          </ac:spMkLst>
        </pc:spChg>
        <pc:spChg chg="del mod">
          <ac:chgData name="Daniel Hwang" userId="f3c5bc68-82fa-4d63-a9ea-ad4e5142fd53" providerId="ADAL" clId="{352E579E-907C-0147-8940-FEF3146421C6}" dt="2023-06-05T04:49:03.593" v="918" actId="478"/>
          <ac:spMkLst>
            <pc:docMk/>
            <pc:sldMk cId="2831585174" sldId="261"/>
            <ac:spMk id="6" creationId="{02F42BA6-4B15-3135-B0E8-C43957BA26ED}"/>
          </ac:spMkLst>
        </pc:spChg>
        <pc:spChg chg="mod">
          <ac:chgData name="Daniel Hwang" userId="f3c5bc68-82fa-4d63-a9ea-ad4e5142fd53" providerId="ADAL" clId="{352E579E-907C-0147-8940-FEF3146421C6}" dt="2023-06-05T04:48:43.392" v="914" actId="1076"/>
          <ac:spMkLst>
            <pc:docMk/>
            <pc:sldMk cId="2831585174" sldId="261"/>
            <ac:spMk id="9" creationId="{6642A11F-E767-7DC0-B109-A30E5E6D3565}"/>
          </ac:spMkLst>
        </pc:spChg>
        <pc:spChg chg="add mod">
          <ac:chgData name="Daniel Hwang" userId="f3c5bc68-82fa-4d63-a9ea-ad4e5142fd53" providerId="ADAL" clId="{352E579E-907C-0147-8940-FEF3146421C6}" dt="2023-06-05T23:44:37.886" v="2238" actId="1076"/>
          <ac:spMkLst>
            <pc:docMk/>
            <pc:sldMk cId="2831585174" sldId="261"/>
            <ac:spMk id="10" creationId="{0BF4A967-E1CE-B43E-1FC1-016B14C6415D}"/>
          </ac:spMkLst>
        </pc:spChg>
        <pc:spChg chg="add mod">
          <ac:chgData name="Daniel Hwang" userId="f3c5bc68-82fa-4d63-a9ea-ad4e5142fd53" providerId="ADAL" clId="{352E579E-907C-0147-8940-FEF3146421C6}" dt="2023-06-05T04:48:51.578" v="915" actId="1076"/>
          <ac:spMkLst>
            <pc:docMk/>
            <pc:sldMk cId="2831585174" sldId="261"/>
            <ac:spMk id="11" creationId="{58D60EC8-97E6-C070-4F7D-B2101EEF67C5}"/>
          </ac:spMkLst>
        </pc:spChg>
        <pc:spChg chg="add del">
          <ac:chgData name="Daniel Hwang" userId="f3c5bc68-82fa-4d63-a9ea-ad4e5142fd53" providerId="ADAL" clId="{352E579E-907C-0147-8940-FEF3146421C6}" dt="2023-06-05T00:03:35.264" v="336" actId="22"/>
          <ac:spMkLst>
            <pc:docMk/>
            <pc:sldMk cId="2831585174" sldId="261"/>
            <ac:spMk id="13" creationId="{C749CA5C-BB5A-30E8-4A81-9AF7509F2FE9}"/>
          </ac:spMkLst>
        </pc:spChg>
        <pc:grpChg chg="add mod">
          <ac:chgData name="Daniel Hwang" userId="f3c5bc68-82fa-4d63-a9ea-ad4e5142fd53" providerId="ADAL" clId="{352E579E-907C-0147-8940-FEF3146421C6}" dt="2023-06-05T04:48:24.731" v="910" actId="1076"/>
          <ac:grpSpMkLst>
            <pc:docMk/>
            <pc:sldMk cId="2831585174" sldId="261"/>
            <ac:grpSpMk id="2" creationId="{7C25FE46-EA0C-257D-7667-4C4366B7B03A}"/>
          </ac:grpSpMkLst>
        </pc:grpChg>
        <pc:graphicFrameChg chg="mod">
          <ac:chgData name="Daniel Hwang" userId="f3c5bc68-82fa-4d63-a9ea-ad4e5142fd53" providerId="ADAL" clId="{352E579E-907C-0147-8940-FEF3146421C6}" dt="2023-06-05T04:48:35.001" v="912" actId="1076"/>
          <ac:graphicFrameMkLst>
            <pc:docMk/>
            <pc:sldMk cId="2831585174" sldId="261"/>
            <ac:graphicFrameMk id="8" creationId="{7FA6CA5B-2C1C-8E98-09DD-2EEB6B1732F3}"/>
          </ac:graphicFrameMkLst>
        </pc:graphicFrameChg>
        <pc:picChg chg="del">
          <ac:chgData name="Daniel Hwang" userId="f3c5bc68-82fa-4d63-a9ea-ad4e5142fd53" providerId="ADAL" clId="{352E579E-907C-0147-8940-FEF3146421C6}" dt="2023-06-04T23:50:53.621" v="315" actId="478"/>
          <ac:picMkLst>
            <pc:docMk/>
            <pc:sldMk cId="2831585174" sldId="261"/>
            <ac:picMk id="7" creationId="{547913F9-4056-31EB-3A24-7C0E2221E7AC}"/>
          </ac:picMkLst>
        </pc:picChg>
      </pc:sldChg>
      <pc:sldChg chg="addSp delSp modSp new del">
        <pc:chgData name="Daniel Hwang" userId="f3c5bc68-82fa-4d63-a9ea-ad4e5142fd53" providerId="ADAL" clId="{352E579E-907C-0147-8940-FEF3146421C6}" dt="2023-06-04T23:49:09.727" v="222" actId="2696"/>
        <pc:sldMkLst>
          <pc:docMk/>
          <pc:sldMk cId="3261158146" sldId="261"/>
        </pc:sldMkLst>
        <pc:picChg chg="add del mod">
          <ac:chgData name="Daniel Hwang" userId="f3c5bc68-82fa-4d63-a9ea-ad4e5142fd53" providerId="ADAL" clId="{352E579E-907C-0147-8940-FEF3146421C6}" dt="2023-06-04T23:49:00.530" v="221"/>
          <ac:picMkLst>
            <pc:docMk/>
            <pc:sldMk cId="3261158146" sldId="261"/>
            <ac:picMk id="9" creationId="{9D9C55DD-F9F5-6C80-5F8F-5E96F432E08C}"/>
          </ac:picMkLst>
        </pc:picChg>
      </pc:sldChg>
      <pc:sldChg chg="addSp delSp modSp add mod">
        <pc:chgData name="Daniel Hwang" userId="f3c5bc68-82fa-4d63-a9ea-ad4e5142fd53" providerId="ADAL" clId="{352E579E-907C-0147-8940-FEF3146421C6}" dt="2023-06-05T23:44:58.086" v="2240" actId="403"/>
        <pc:sldMkLst>
          <pc:docMk/>
          <pc:sldMk cId="2602177519" sldId="262"/>
        </pc:sldMkLst>
        <pc:spChg chg="mod">
          <ac:chgData name="Daniel Hwang" userId="f3c5bc68-82fa-4d63-a9ea-ad4e5142fd53" providerId="ADAL" clId="{352E579E-907C-0147-8940-FEF3146421C6}" dt="2023-06-05T04:49:40.762" v="921" actId="207"/>
          <ac:spMkLst>
            <pc:docMk/>
            <pc:sldMk cId="2602177519" sldId="262"/>
            <ac:spMk id="3" creationId="{D823870D-A1D1-A482-FB84-6BE9C1E1A3A2}"/>
          </ac:spMkLst>
        </pc:spChg>
        <pc:spChg chg="del">
          <ac:chgData name="Daniel Hwang" userId="f3c5bc68-82fa-4d63-a9ea-ad4e5142fd53" providerId="ADAL" clId="{352E579E-907C-0147-8940-FEF3146421C6}" dt="2023-06-05T04:49:57.366" v="925" actId="478"/>
          <ac:spMkLst>
            <pc:docMk/>
            <pc:sldMk cId="2602177519" sldId="262"/>
            <ac:spMk id="4" creationId="{7C843D84-01AF-C622-509D-2AFF2409D41B}"/>
          </ac:spMkLst>
        </pc:spChg>
        <pc:spChg chg="del">
          <ac:chgData name="Daniel Hwang" userId="f3c5bc68-82fa-4d63-a9ea-ad4e5142fd53" providerId="ADAL" clId="{352E579E-907C-0147-8940-FEF3146421C6}" dt="2023-06-05T04:49:46.355" v="922" actId="478"/>
          <ac:spMkLst>
            <pc:docMk/>
            <pc:sldMk cId="2602177519" sldId="262"/>
            <ac:spMk id="5" creationId="{84F5F48B-AB93-1443-CD2C-2411A3EC2679}"/>
          </ac:spMkLst>
        </pc:spChg>
        <pc:spChg chg="del">
          <ac:chgData name="Daniel Hwang" userId="f3c5bc68-82fa-4d63-a9ea-ad4e5142fd53" providerId="ADAL" clId="{352E579E-907C-0147-8940-FEF3146421C6}" dt="2023-06-05T04:49:48.212" v="923" actId="478"/>
          <ac:spMkLst>
            <pc:docMk/>
            <pc:sldMk cId="2602177519" sldId="262"/>
            <ac:spMk id="6" creationId="{02F42BA6-4B15-3135-B0E8-C43957BA26ED}"/>
          </ac:spMkLst>
        </pc:spChg>
        <pc:spChg chg="del">
          <ac:chgData name="Daniel Hwang" userId="f3c5bc68-82fa-4d63-a9ea-ad4e5142fd53" providerId="ADAL" clId="{352E579E-907C-0147-8940-FEF3146421C6}" dt="2023-06-05T00:03:47.888" v="339" actId="478"/>
          <ac:spMkLst>
            <pc:docMk/>
            <pc:sldMk cId="2602177519" sldId="262"/>
            <ac:spMk id="10" creationId="{0BF4A967-E1CE-B43E-1FC1-016B14C6415D}"/>
          </ac:spMkLst>
        </pc:spChg>
        <pc:spChg chg="del mod">
          <ac:chgData name="Daniel Hwang" userId="f3c5bc68-82fa-4d63-a9ea-ad4e5142fd53" providerId="ADAL" clId="{352E579E-907C-0147-8940-FEF3146421C6}" dt="2023-06-05T00:03:53.118" v="341" actId="478"/>
          <ac:spMkLst>
            <pc:docMk/>
            <pc:sldMk cId="2602177519" sldId="262"/>
            <ac:spMk id="11" creationId="{58D60EC8-97E6-C070-4F7D-B2101EEF67C5}"/>
          </ac:spMkLst>
        </pc:spChg>
        <pc:spChg chg="add mod">
          <ac:chgData name="Daniel Hwang" userId="f3c5bc68-82fa-4d63-a9ea-ad4e5142fd53" providerId="ADAL" clId="{352E579E-907C-0147-8940-FEF3146421C6}" dt="2023-06-05T23:44:44.141" v="2239" actId="2711"/>
          <ac:spMkLst>
            <pc:docMk/>
            <pc:sldMk cId="2602177519" sldId="262"/>
            <ac:spMk id="12" creationId="{4AE6E04E-1530-9AC3-973C-656D033C236F}"/>
          </ac:spMkLst>
        </pc:spChg>
        <pc:spChg chg="add mod">
          <ac:chgData name="Daniel Hwang" userId="f3c5bc68-82fa-4d63-a9ea-ad4e5142fd53" providerId="ADAL" clId="{352E579E-907C-0147-8940-FEF3146421C6}" dt="2023-06-05T23:44:58.086" v="2240" actId="403"/>
          <ac:spMkLst>
            <pc:docMk/>
            <pc:sldMk cId="2602177519" sldId="262"/>
            <ac:spMk id="13" creationId="{181C8234-4DF4-8D27-FCEB-41829ABC4A7D}"/>
          </ac:spMkLst>
        </pc:spChg>
        <pc:spChg chg="add del mod">
          <ac:chgData name="Daniel Hwang" userId="f3c5bc68-82fa-4d63-a9ea-ad4e5142fd53" providerId="ADAL" clId="{352E579E-907C-0147-8940-FEF3146421C6}" dt="2023-06-05T00:04:17.738" v="348"/>
          <ac:spMkLst>
            <pc:docMk/>
            <pc:sldMk cId="2602177519" sldId="262"/>
            <ac:spMk id="14" creationId="{C541A81E-02A8-7C3B-F167-901A14E6C24C}"/>
          </ac:spMkLst>
        </pc:spChg>
        <pc:grpChg chg="del">
          <ac:chgData name="Daniel Hwang" userId="f3c5bc68-82fa-4d63-a9ea-ad4e5142fd53" providerId="ADAL" clId="{352E579E-907C-0147-8940-FEF3146421C6}" dt="2023-06-05T00:03:45.592" v="338" actId="478"/>
          <ac:grpSpMkLst>
            <pc:docMk/>
            <pc:sldMk cId="2602177519" sldId="262"/>
            <ac:grpSpMk id="2" creationId="{7C25FE46-EA0C-257D-7667-4C4366B7B03A}"/>
          </ac:grpSpMkLst>
        </pc:grpChg>
        <pc:graphicFrameChg chg="add mod">
          <ac:chgData name="Daniel Hwang" userId="f3c5bc68-82fa-4d63-a9ea-ad4e5142fd53" providerId="ADAL" clId="{352E579E-907C-0147-8940-FEF3146421C6}" dt="2023-06-05T00:03:58.623" v="343" actId="1076"/>
          <ac:graphicFrameMkLst>
            <pc:docMk/>
            <pc:sldMk cId="2602177519" sldId="262"/>
            <ac:graphicFrameMk id="7" creationId="{EA18B711-2788-13E0-636D-CF687976F313}"/>
          </ac:graphicFrameMkLst>
        </pc:graphicFrameChg>
      </pc:sldChg>
      <pc:sldChg chg="add del">
        <pc:chgData name="Daniel Hwang" userId="f3c5bc68-82fa-4d63-a9ea-ad4e5142fd53" providerId="ADAL" clId="{352E579E-907C-0147-8940-FEF3146421C6}" dt="2023-06-05T00:04:22.533" v="350" actId="2696"/>
        <pc:sldMkLst>
          <pc:docMk/>
          <pc:sldMk cId="2944288326" sldId="263"/>
        </pc:sldMkLst>
      </pc:sldChg>
      <pc:sldChg chg="addSp delSp modSp add mod ord">
        <pc:chgData name="Daniel Hwang" userId="f3c5bc68-82fa-4d63-a9ea-ad4e5142fd53" providerId="ADAL" clId="{352E579E-907C-0147-8940-FEF3146421C6}" dt="2023-06-05T23:45:10.021" v="2241" actId="404"/>
        <pc:sldMkLst>
          <pc:docMk/>
          <pc:sldMk cId="3697907096" sldId="263"/>
        </pc:sldMkLst>
        <pc:spChg chg="mod">
          <ac:chgData name="Daniel Hwang" userId="f3c5bc68-82fa-4d63-a9ea-ad4e5142fd53" providerId="ADAL" clId="{352E579E-907C-0147-8940-FEF3146421C6}" dt="2023-06-05T04:58:42.864" v="928" actId="27636"/>
          <ac:spMkLst>
            <pc:docMk/>
            <pc:sldMk cId="3697907096" sldId="263"/>
            <ac:spMk id="3" creationId="{D823870D-A1D1-A482-FB84-6BE9C1E1A3A2}"/>
          </ac:spMkLst>
        </pc:spChg>
        <pc:spChg chg="del">
          <ac:chgData name="Daniel Hwang" userId="f3c5bc68-82fa-4d63-a9ea-ad4e5142fd53" providerId="ADAL" clId="{352E579E-907C-0147-8940-FEF3146421C6}" dt="2023-06-05T04:58:52.569" v="929" actId="478"/>
          <ac:spMkLst>
            <pc:docMk/>
            <pc:sldMk cId="3697907096" sldId="263"/>
            <ac:spMk id="4" creationId="{7C843D84-01AF-C622-509D-2AFF2409D41B}"/>
          </ac:spMkLst>
        </pc:spChg>
        <pc:spChg chg="del">
          <ac:chgData name="Daniel Hwang" userId="f3c5bc68-82fa-4d63-a9ea-ad4e5142fd53" providerId="ADAL" clId="{352E579E-907C-0147-8940-FEF3146421C6}" dt="2023-06-05T05:04:48.667" v="1111" actId="478"/>
          <ac:spMkLst>
            <pc:docMk/>
            <pc:sldMk cId="3697907096" sldId="263"/>
            <ac:spMk id="5" creationId="{84F5F48B-AB93-1443-CD2C-2411A3EC2679}"/>
          </ac:spMkLst>
        </pc:spChg>
        <pc:spChg chg="del mod">
          <ac:chgData name="Daniel Hwang" userId="f3c5bc68-82fa-4d63-a9ea-ad4e5142fd53" providerId="ADAL" clId="{352E579E-907C-0147-8940-FEF3146421C6}" dt="2023-06-05T04:59:13.355" v="951" actId="478"/>
          <ac:spMkLst>
            <pc:docMk/>
            <pc:sldMk cId="3697907096" sldId="263"/>
            <ac:spMk id="6" creationId="{02F42BA6-4B15-3135-B0E8-C43957BA26ED}"/>
          </ac:spMkLst>
        </pc:spChg>
        <pc:spChg chg="add del mod">
          <ac:chgData name="Daniel Hwang" userId="f3c5bc68-82fa-4d63-a9ea-ad4e5142fd53" providerId="ADAL" clId="{352E579E-907C-0147-8940-FEF3146421C6}" dt="2023-06-05T05:04:14.314" v="1106" actId="478"/>
          <ac:spMkLst>
            <pc:docMk/>
            <pc:sldMk cId="3697907096" sldId="263"/>
            <ac:spMk id="7" creationId="{575E5EA8-EFD9-3412-6C47-37618AF10F41}"/>
          </ac:spMkLst>
        </pc:spChg>
        <pc:spChg chg="del topLvl">
          <ac:chgData name="Daniel Hwang" userId="f3c5bc68-82fa-4d63-a9ea-ad4e5142fd53" providerId="ADAL" clId="{352E579E-907C-0147-8940-FEF3146421C6}" dt="2023-06-05T00:04:41.631" v="355" actId="478"/>
          <ac:spMkLst>
            <pc:docMk/>
            <pc:sldMk cId="3697907096" sldId="263"/>
            <ac:spMk id="9" creationId="{6642A11F-E767-7DC0-B109-A30E5E6D3565}"/>
          </ac:spMkLst>
        </pc:spChg>
        <pc:spChg chg="del">
          <ac:chgData name="Daniel Hwang" userId="f3c5bc68-82fa-4d63-a9ea-ad4e5142fd53" providerId="ADAL" clId="{352E579E-907C-0147-8940-FEF3146421C6}" dt="2023-06-05T00:04:39.694" v="354" actId="478"/>
          <ac:spMkLst>
            <pc:docMk/>
            <pc:sldMk cId="3697907096" sldId="263"/>
            <ac:spMk id="10" creationId="{0BF4A967-E1CE-B43E-1FC1-016B14C6415D}"/>
          </ac:spMkLst>
        </pc:spChg>
        <pc:spChg chg="mod">
          <ac:chgData name="Daniel Hwang" userId="f3c5bc68-82fa-4d63-a9ea-ad4e5142fd53" providerId="ADAL" clId="{352E579E-907C-0147-8940-FEF3146421C6}" dt="2023-06-05T23:45:10.021" v="2241" actId="404"/>
          <ac:spMkLst>
            <pc:docMk/>
            <pc:sldMk cId="3697907096" sldId="263"/>
            <ac:spMk id="11" creationId="{58D60EC8-97E6-C070-4F7D-B2101EEF67C5}"/>
          </ac:spMkLst>
        </pc:spChg>
        <pc:spChg chg="mod">
          <ac:chgData name="Daniel Hwang" userId="f3c5bc68-82fa-4d63-a9ea-ad4e5142fd53" providerId="ADAL" clId="{352E579E-907C-0147-8940-FEF3146421C6}" dt="2023-06-05T00:04:43.573" v="356"/>
          <ac:spMkLst>
            <pc:docMk/>
            <pc:sldMk cId="3697907096" sldId="263"/>
            <ac:spMk id="14" creationId="{BE344B05-EF32-31A4-DF82-3E2366053D18}"/>
          </ac:spMkLst>
        </pc:spChg>
        <pc:spChg chg="mod">
          <ac:chgData name="Daniel Hwang" userId="f3c5bc68-82fa-4d63-a9ea-ad4e5142fd53" providerId="ADAL" clId="{352E579E-907C-0147-8940-FEF3146421C6}" dt="2023-06-05T00:04:43.573" v="356"/>
          <ac:spMkLst>
            <pc:docMk/>
            <pc:sldMk cId="3697907096" sldId="263"/>
            <ac:spMk id="15" creationId="{707447AB-5ACB-6410-7A25-C1FC22B27494}"/>
          </ac:spMkLst>
        </pc:spChg>
        <pc:spChg chg="mod">
          <ac:chgData name="Daniel Hwang" userId="f3c5bc68-82fa-4d63-a9ea-ad4e5142fd53" providerId="ADAL" clId="{352E579E-907C-0147-8940-FEF3146421C6}" dt="2023-06-05T00:04:43.573" v="356"/>
          <ac:spMkLst>
            <pc:docMk/>
            <pc:sldMk cId="3697907096" sldId="263"/>
            <ac:spMk id="16" creationId="{2BF15AA2-0438-8066-5965-04EB3D96395E}"/>
          </ac:spMkLst>
        </pc:spChg>
        <pc:spChg chg="add del mod">
          <ac:chgData name="Daniel Hwang" userId="f3c5bc68-82fa-4d63-a9ea-ad4e5142fd53" providerId="ADAL" clId="{352E579E-907C-0147-8940-FEF3146421C6}" dt="2023-06-05T00:04:55.134" v="359" actId="478"/>
          <ac:spMkLst>
            <pc:docMk/>
            <pc:sldMk cId="3697907096" sldId="263"/>
            <ac:spMk id="17" creationId="{F56FD9B2-EBC7-40E4-AAD1-4213F1A0B03D}"/>
          </ac:spMkLst>
        </pc:spChg>
        <pc:spChg chg="add mod">
          <ac:chgData name="Daniel Hwang" userId="f3c5bc68-82fa-4d63-a9ea-ad4e5142fd53" providerId="ADAL" clId="{352E579E-907C-0147-8940-FEF3146421C6}" dt="2023-06-05T23:45:10.021" v="2241" actId="404"/>
          <ac:spMkLst>
            <pc:docMk/>
            <pc:sldMk cId="3697907096" sldId="263"/>
            <ac:spMk id="18" creationId="{3858031F-C2B5-9AE3-586B-38C8B74341AD}"/>
          </ac:spMkLst>
        </pc:spChg>
        <pc:spChg chg="add mod">
          <ac:chgData name="Daniel Hwang" userId="f3c5bc68-82fa-4d63-a9ea-ad4e5142fd53" providerId="ADAL" clId="{352E579E-907C-0147-8940-FEF3146421C6}" dt="2023-06-05T23:45:10.021" v="2241" actId="404"/>
          <ac:spMkLst>
            <pc:docMk/>
            <pc:sldMk cId="3697907096" sldId="263"/>
            <ac:spMk id="19" creationId="{6B9CF261-5A9E-32E8-0415-F478020FE954}"/>
          </ac:spMkLst>
        </pc:spChg>
        <pc:spChg chg="add mod">
          <ac:chgData name="Daniel Hwang" userId="f3c5bc68-82fa-4d63-a9ea-ad4e5142fd53" providerId="ADAL" clId="{352E579E-907C-0147-8940-FEF3146421C6}" dt="2023-06-05T23:45:10.021" v="2241" actId="404"/>
          <ac:spMkLst>
            <pc:docMk/>
            <pc:sldMk cId="3697907096" sldId="263"/>
            <ac:spMk id="20" creationId="{454DE748-1682-8366-59DC-55A084FBF455}"/>
          </ac:spMkLst>
        </pc:spChg>
        <pc:grpChg chg="del">
          <ac:chgData name="Daniel Hwang" userId="f3c5bc68-82fa-4d63-a9ea-ad4e5142fd53" providerId="ADAL" clId="{352E579E-907C-0147-8940-FEF3146421C6}" dt="2023-06-05T00:04:36.418" v="353" actId="478"/>
          <ac:grpSpMkLst>
            <pc:docMk/>
            <pc:sldMk cId="3697907096" sldId="263"/>
            <ac:grpSpMk id="2" creationId="{7C25FE46-EA0C-257D-7667-4C4366B7B03A}"/>
          </ac:grpSpMkLst>
        </pc:grpChg>
        <pc:grpChg chg="add mod">
          <ac:chgData name="Daniel Hwang" userId="f3c5bc68-82fa-4d63-a9ea-ad4e5142fd53" providerId="ADAL" clId="{352E579E-907C-0147-8940-FEF3146421C6}" dt="2023-06-05T04:59:55.703" v="954" actId="1076"/>
          <ac:grpSpMkLst>
            <pc:docMk/>
            <pc:sldMk cId="3697907096" sldId="263"/>
            <ac:grpSpMk id="12" creationId="{B1D8BB97-FD55-F757-82BD-0E8222E7673E}"/>
          </ac:grpSpMkLst>
        </pc:grpChg>
        <pc:graphicFrameChg chg="del topLvl">
          <ac:chgData name="Daniel Hwang" userId="f3c5bc68-82fa-4d63-a9ea-ad4e5142fd53" providerId="ADAL" clId="{352E579E-907C-0147-8940-FEF3146421C6}" dt="2023-06-05T00:04:36.418" v="353" actId="478"/>
          <ac:graphicFrameMkLst>
            <pc:docMk/>
            <pc:sldMk cId="3697907096" sldId="263"/>
            <ac:graphicFrameMk id="8" creationId="{7FA6CA5B-2C1C-8E98-09DD-2EEB6B1732F3}"/>
          </ac:graphicFrameMkLst>
        </pc:graphicFrameChg>
        <pc:graphicFrameChg chg="mod">
          <ac:chgData name="Daniel Hwang" userId="f3c5bc68-82fa-4d63-a9ea-ad4e5142fd53" providerId="ADAL" clId="{352E579E-907C-0147-8940-FEF3146421C6}" dt="2023-06-05T00:04:43.573" v="356"/>
          <ac:graphicFrameMkLst>
            <pc:docMk/>
            <pc:sldMk cId="3697907096" sldId="263"/>
            <ac:graphicFrameMk id="13" creationId="{5CE2D427-94C6-A250-C006-0258885A0927}"/>
          </ac:graphicFrameMkLst>
        </pc:graphicFrameChg>
      </pc:sldChg>
      <pc:sldChg chg="delSp modSp add mod delAnim">
        <pc:chgData name="Daniel Hwang" userId="f3c5bc68-82fa-4d63-a9ea-ad4e5142fd53" providerId="ADAL" clId="{352E579E-907C-0147-8940-FEF3146421C6}" dt="2023-06-06T00:49:00.343" v="2686" actId="6549"/>
        <pc:sldMkLst>
          <pc:docMk/>
          <pc:sldMk cId="3141718946" sldId="283"/>
        </pc:sldMkLst>
        <pc:spChg chg="mod">
          <ac:chgData name="Daniel Hwang" userId="f3c5bc68-82fa-4d63-a9ea-ad4e5142fd53" providerId="ADAL" clId="{352E579E-907C-0147-8940-FEF3146421C6}" dt="2023-06-06T00:49:00.343" v="2686" actId="6549"/>
          <ac:spMkLst>
            <pc:docMk/>
            <pc:sldMk cId="3141718946" sldId="283"/>
            <ac:spMk id="2" creationId="{00000000-0000-0000-0000-000000000000}"/>
          </ac:spMkLst>
        </pc:spChg>
        <pc:picChg chg="del">
          <ac:chgData name="Daniel Hwang" userId="f3c5bc68-82fa-4d63-a9ea-ad4e5142fd53" providerId="ADAL" clId="{352E579E-907C-0147-8940-FEF3146421C6}" dt="2023-06-06T00:48:06.254" v="2640" actId="478"/>
          <ac:picMkLst>
            <pc:docMk/>
            <pc:sldMk cId="3141718946" sldId="283"/>
            <ac:picMk id="5" creationId="{00000000-0000-0000-0000-000000000000}"/>
          </ac:picMkLst>
        </pc:picChg>
      </pc:sldChg>
      <pc:sldChg chg="modSp add del mod">
        <pc:chgData name="Daniel Hwang" userId="f3c5bc68-82fa-4d63-a9ea-ad4e5142fd53" providerId="ADAL" clId="{352E579E-907C-0147-8940-FEF3146421C6}" dt="2023-06-05T06:37:12.095" v="2164" actId="2696"/>
        <pc:sldMkLst>
          <pc:docMk/>
          <pc:sldMk cId="225498015" sldId="426"/>
        </pc:sldMkLst>
        <pc:spChg chg="mod">
          <ac:chgData name="Daniel Hwang" userId="f3c5bc68-82fa-4d63-a9ea-ad4e5142fd53" providerId="ADAL" clId="{352E579E-907C-0147-8940-FEF3146421C6}" dt="2023-06-05T06:30:39.186" v="2012" actId="20577"/>
          <ac:spMkLst>
            <pc:docMk/>
            <pc:sldMk cId="225498015" sldId="426"/>
            <ac:spMk id="3" creationId="{B102369A-9952-1CAA-10B6-BCE6E09C6B9C}"/>
          </ac:spMkLst>
        </pc:spChg>
      </pc:sldChg>
      <pc:sldChg chg="addSp delSp modSp add mod modNotesTx">
        <pc:chgData name="Daniel Hwang" userId="f3c5bc68-82fa-4d63-a9ea-ad4e5142fd53" providerId="ADAL" clId="{352E579E-907C-0147-8940-FEF3146421C6}" dt="2023-06-05T05:12:45.754" v="1322" actId="20577"/>
        <pc:sldMkLst>
          <pc:docMk/>
          <pc:sldMk cId="204201616" sldId="627"/>
        </pc:sldMkLst>
        <pc:spChg chg="mod">
          <ac:chgData name="Daniel Hwang" userId="f3c5bc68-82fa-4d63-a9ea-ad4e5142fd53" providerId="ADAL" clId="{352E579E-907C-0147-8940-FEF3146421C6}" dt="2023-06-05T05:07:38.861" v="1316" actId="1076"/>
          <ac:spMkLst>
            <pc:docMk/>
            <pc:sldMk cId="204201616" sldId="627"/>
            <ac:spMk id="2" creationId="{00000000-0000-0000-0000-000000000000}"/>
          </ac:spMkLst>
        </pc:spChg>
        <pc:spChg chg="add mod">
          <ac:chgData name="Daniel Hwang" userId="f3c5bc68-82fa-4d63-a9ea-ad4e5142fd53" providerId="ADAL" clId="{352E579E-907C-0147-8940-FEF3146421C6}" dt="2023-06-05T05:07:38.861" v="1316" actId="1076"/>
          <ac:spMkLst>
            <pc:docMk/>
            <pc:sldMk cId="204201616" sldId="627"/>
            <ac:spMk id="3" creationId="{E1A0770A-3B6C-D6A0-AC9B-DEB0A6FAF4E0}"/>
          </ac:spMkLst>
        </pc:spChg>
        <pc:spChg chg="add del mod">
          <ac:chgData name="Daniel Hwang" userId="f3c5bc68-82fa-4d63-a9ea-ad4e5142fd53" providerId="ADAL" clId="{352E579E-907C-0147-8940-FEF3146421C6}" dt="2023-06-05T05:06:58.632" v="1304"/>
          <ac:spMkLst>
            <pc:docMk/>
            <pc:sldMk cId="204201616" sldId="627"/>
            <ac:spMk id="4" creationId="{69895BCE-82FE-06A7-2161-612B3C92701E}"/>
          </ac:spMkLst>
        </pc:spChg>
      </pc:sldChg>
      <pc:sldChg chg="new del">
        <pc:chgData name="Daniel Hwang" userId="f3c5bc68-82fa-4d63-a9ea-ad4e5142fd53" providerId="ADAL" clId="{352E579E-907C-0147-8940-FEF3146421C6}" dt="2023-06-05T00:05:51.461" v="363" actId="2696"/>
        <pc:sldMkLst>
          <pc:docMk/>
          <pc:sldMk cId="188887937" sldId="628"/>
        </pc:sldMkLst>
      </pc:sldChg>
      <pc:sldChg chg="addSp delSp modSp new del mod">
        <pc:chgData name="Daniel Hwang" userId="f3c5bc68-82fa-4d63-a9ea-ad4e5142fd53" providerId="ADAL" clId="{352E579E-907C-0147-8940-FEF3146421C6}" dt="2023-06-05T00:07:07.686" v="369" actId="2696"/>
        <pc:sldMkLst>
          <pc:docMk/>
          <pc:sldMk cId="3186407489" sldId="628"/>
        </pc:sldMkLst>
        <pc:spChg chg="del">
          <ac:chgData name="Daniel Hwang" userId="f3c5bc68-82fa-4d63-a9ea-ad4e5142fd53" providerId="ADAL" clId="{352E579E-907C-0147-8940-FEF3146421C6}" dt="2023-06-05T00:06:19.658" v="365" actId="478"/>
          <ac:spMkLst>
            <pc:docMk/>
            <pc:sldMk cId="3186407489" sldId="628"/>
            <ac:spMk id="2" creationId="{7ADF8E89-850F-29CC-8770-0A00A28FFF4B}"/>
          </ac:spMkLst>
        </pc:spChg>
        <pc:spChg chg="add mod">
          <ac:chgData name="Daniel Hwang" userId="f3c5bc68-82fa-4d63-a9ea-ad4e5142fd53" providerId="ADAL" clId="{352E579E-907C-0147-8940-FEF3146421C6}" dt="2023-06-05T00:06:20.556" v="366"/>
          <ac:spMkLst>
            <pc:docMk/>
            <pc:sldMk cId="3186407489" sldId="628"/>
            <ac:spMk id="7" creationId="{E94E8E7F-BEA9-A5F6-850F-6CB11B470307}"/>
          </ac:spMkLst>
        </pc:spChg>
        <pc:spChg chg="add del mod">
          <ac:chgData name="Daniel Hwang" userId="f3c5bc68-82fa-4d63-a9ea-ad4e5142fd53" providerId="ADAL" clId="{352E579E-907C-0147-8940-FEF3146421C6}" dt="2023-06-05T00:07:05.036" v="368" actId="478"/>
          <ac:spMkLst>
            <pc:docMk/>
            <pc:sldMk cId="3186407489" sldId="628"/>
            <ac:spMk id="8" creationId="{CA1F66DE-7764-D235-2614-FF6AF9D12442}"/>
          </ac:spMkLst>
        </pc:spChg>
        <pc:spChg chg="add del mod">
          <ac:chgData name="Daniel Hwang" userId="f3c5bc68-82fa-4d63-a9ea-ad4e5142fd53" providerId="ADAL" clId="{352E579E-907C-0147-8940-FEF3146421C6}" dt="2023-06-05T00:07:05.036" v="368" actId="478"/>
          <ac:spMkLst>
            <pc:docMk/>
            <pc:sldMk cId="3186407489" sldId="628"/>
            <ac:spMk id="9" creationId="{CAE6DF19-9E9B-F679-9AEA-FB1269D39B2D}"/>
          </ac:spMkLst>
        </pc:spChg>
        <pc:spChg chg="add del mod">
          <ac:chgData name="Daniel Hwang" userId="f3c5bc68-82fa-4d63-a9ea-ad4e5142fd53" providerId="ADAL" clId="{352E579E-907C-0147-8940-FEF3146421C6}" dt="2023-06-05T00:07:05.036" v="368" actId="478"/>
          <ac:spMkLst>
            <pc:docMk/>
            <pc:sldMk cId="3186407489" sldId="628"/>
            <ac:spMk id="10" creationId="{4C5A8120-4289-BCA7-86F4-8890C77CB24D}"/>
          </ac:spMkLst>
        </pc:spChg>
        <pc:spChg chg="add del mod">
          <ac:chgData name="Daniel Hwang" userId="f3c5bc68-82fa-4d63-a9ea-ad4e5142fd53" providerId="ADAL" clId="{352E579E-907C-0147-8940-FEF3146421C6}" dt="2023-06-05T00:07:05.036" v="368" actId="478"/>
          <ac:spMkLst>
            <pc:docMk/>
            <pc:sldMk cId="3186407489" sldId="628"/>
            <ac:spMk id="11" creationId="{F364CA44-E7E4-C855-62F9-0246D5C1E073}"/>
          </ac:spMkLst>
        </pc:spChg>
        <pc:spChg chg="add del mod">
          <ac:chgData name="Daniel Hwang" userId="f3c5bc68-82fa-4d63-a9ea-ad4e5142fd53" providerId="ADAL" clId="{352E579E-907C-0147-8940-FEF3146421C6}" dt="2023-06-05T00:07:05.036" v="368" actId="478"/>
          <ac:spMkLst>
            <pc:docMk/>
            <pc:sldMk cId="3186407489" sldId="628"/>
            <ac:spMk id="12" creationId="{B3DBB21B-965F-B65D-EA4F-255F0080D681}"/>
          </ac:spMkLst>
        </pc:spChg>
        <pc:spChg chg="add mod">
          <ac:chgData name="Daniel Hwang" userId="f3c5bc68-82fa-4d63-a9ea-ad4e5142fd53" providerId="ADAL" clId="{352E579E-907C-0147-8940-FEF3146421C6}" dt="2023-06-05T00:06:20.556" v="366"/>
          <ac:spMkLst>
            <pc:docMk/>
            <pc:sldMk cId="3186407489" sldId="628"/>
            <ac:spMk id="13" creationId="{70A28A6A-032C-EA5A-2AE0-5674D295A3C6}"/>
          </ac:spMkLst>
        </pc:spChg>
        <pc:spChg chg="add mod">
          <ac:chgData name="Daniel Hwang" userId="f3c5bc68-82fa-4d63-a9ea-ad4e5142fd53" providerId="ADAL" clId="{352E579E-907C-0147-8940-FEF3146421C6}" dt="2023-06-05T00:06:20.556" v="366"/>
          <ac:spMkLst>
            <pc:docMk/>
            <pc:sldMk cId="3186407489" sldId="628"/>
            <ac:spMk id="14" creationId="{523B35A6-CE8A-5763-66ED-28F42597ECCD}"/>
          </ac:spMkLst>
        </pc:spChg>
        <pc:spChg chg="add mod">
          <ac:chgData name="Daniel Hwang" userId="f3c5bc68-82fa-4d63-a9ea-ad4e5142fd53" providerId="ADAL" clId="{352E579E-907C-0147-8940-FEF3146421C6}" dt="2023-06-05T00:06:20.556" v="366"/>
          <ac:spMkLst>
            <pc:docMk/>
            <pc:sldMk cId="3186407489" sldId="628"/>
            <ac:spMk id="15" creationId="{39FF87A6-4F10-9E0C-8ACB-1184D7015CEC}"/>
          </ac:spMkLst>
        </pc:spChg>
        <pc:spChg chg="add mod">
          <ac:chgData name="Daniel Hwang" userId="f3c5bc68-82fa-4d63-a9ea-ad4e5142fd53" providerId="ADAL" clId="{352E579E-907C-0147-8940-FEF3146421C6}" dt="2023-06-05T00:06:20.556" v="366"/>
          <ac:spMkLst>
            <pc:docMk/>
            <pc:sldMk cId="3186407489" sldId="628"/>
            <ac:spMk id="16" creationId="{BD049918-CD16-CE2F-66B0-91EBDBC4C9F3}"/>
          </ac:spMkLst>
        </pc:spChg>
        <pc:spChg chg="add mod">
          <ac:chgData name="Daniel Hwang" userId="f3c5bc68-82fa-4d63-a9ea-ad4e5142fd53" providerId="ADAL" clId="{352E579E-907C-0147-8940-FEF3146421C6}" dt="2023-06-05T00:06:20.556" v="366"/>
          <ac:spMkLst>
            <pc:docMk/>
            <pc:sldMk cId="3186407489" sldId="628"/>
            <ac:spMk id="17" creationId="{E525E02D-7293-DF21-2E02-F7ED1354A14C}"/>
          </ac:spMkLst>
        </pc:spChg>
        <pc:spChg chg="add mod">
          <ac:chgData name="Daniel Hwang" userId="f3c5bc68-82fa-4d63-a9ea-ad4e5142fd53" providerId="ADAL" clId="{352E579E-907C-0147-8940-FEF3146421C6}" dt="2023-06-05T00:06:20.556" v="366"/>
          <ac:spMkLst>
            <pc:docMk/>
            <pc:sldMk cId="3186407489" sldId="628"/>
            <ac:spMk id="18" creationId="{C865EB4B-A2B3-5ED6-FAB8-12484B4E7C8E}"/>
          </ac:spMkLst>
        </pc:spChg>
        <pc:spChg chg="add mod">
          <ac:chgData name="Daniel Hwang" userId="f3c5bc68-82fa-4d63-a9ea-ad4e5142fd53" providerId="ADAL" clId="{352E579E-907C-0147-8940-FEF3146421C6}" dt="2023-06-05T00:06:20.556" v="366"/>
          <ac:spMkLst>
            <pc:docMk/>
            <pc:sldMk cId="3186407489" sldId="628"/>
            <ac:spMk id="19" creationId="{206B2826-718D-73D7-8502-926A07D17AC6}"/>
          </ac:spMkLst>
        </pc:spChg>
      </pc:sldChg>
      <pc:sldChg chg="addSp delSp modSp new mod">
        <pc:chgData name="Daniel Hwang" userId="f3c5bc68-82fa-4d63-a9ea-ad4e5142fd53" providerId="ADAL" clId="{352E579E-907C-0147-8940-FEF3146421C6}" dt="2023-06-05T23:46:01.439" v="2249" actId="20577"/>
        <pc:sldMkLst>
          <pc:docMk/>
          <pc:sldMk cId="1241569067" sldId="629"/>
        </pc:sldMkLst>
        <pc:spChg chg="mod">
          <ac:chgData name="Daniel Hwang" userId="f3c5bc68-82fa-4d63-a9ea-ad4e5142fd53" providerId="ADAL" clId="{352E579E-907C-0147-8940-FEF3146421C6}" dt="2023-06-05T05:14:28.468" v="1344" actId="1076"/>
          <ac:spMkLst>
            <pc:docMk/>
            <pc:sldMk cId="1241569067" sldId="629"/>
            <ac:spMk id="2" creationId="{52182071-2E13-BD1E-DA3F-43D5A7772ABC}"/>
          </ac:spMkLst>
        </pc:spChg>
        <pc:spChg chg="mod">
          <ac:chgData name="Daniel Hwang" userId="f3c5bc68-82fa-4d63-a9ea-ad4e5142fd53" providerId="ADAL" clId="{352E579E-907C-0147-8940-FEF3146421C6}" dt="2023-06-05T05:14:49.764" v="1346" actId="1076"/>
          <ac:spMkLst>
            <pc:docMk/>
            <pc:sldMk cId="1241569067" sldId="629"/>
            <ac:spMk id="3" creationId="{2D496C1B-8ED2-9D6D-6D33-ED9C47500AD5}"/>
          </ac:spMkLst>
        </pc:spChg>
        <pc:spChg chg="del">
          <ac:chgData name="Daniel Hwang" userId="f3c5bc68-82fa-4d63-a9ea-ad4e5142fd53" providerId="ADAL" clId="{352E579E-907C-0147-8940-FEF3146421C6}" dt="2023-06-05T05:15:05.510" v="1348" actId="478"/>
          <ac:spMkLst>
            <pc:docMk/>
            <pc:sldMk cId="1241569067" sldId="629"/>
            <ac:spMk id="4" creationId="{22CA4BE2-8BF2-C3B4-BEA5-2EA25D95066D}"/>
          </ac:spMkLst>
        </pc:spChg>
        <pc:spChg chg="del">
          <ac:chgData name="Daniel Hwang" userId="f3c5bc68-82fa-4d63-a9ea-ad4e5142fd53" providerId="ADAL" clId="{352E579E-907C-0147-8940-FEF3146421C6}" dt="2023-06-05T05:15:02.104" v="1347" actId="478"/>
          <ac:spMkLst>
            <pc:docMk/>
            <pc:sldMk cId="1241569067" sldId="629"/>
            <ac:spMk id="5" creationId="{334E22DB-9086-5AF9-4D60-CE97E7182290}"/>
          </ac:spMkLst>
        </pc:spChg>
        <pc:spChg chg="del mod">
          <ac:chgData name="Daniel Hwang" userId="f3c5bc68-82fa-4d63-a9ea-ad4e5142fd53" providerId="ADAL" clId="{352E579E-907C-0147-8940-FEF3146421C6}" dt="2023-06-05T05:21:16.370" v="1358" actId="478"/>
          <ac:spMkLst>
            <pc:docMk/>
            <pc:sldMk cId="1241569067" sldId="629"/>
            <ac:spMk id="6" creationId="{25B9947D-97B9-C470-32A5-180B65302017}"/>
          </ac:spMkLst>
        </pc:spChg>
        <pc:spChg chg="mod">
          <ac:chgData name="Daniel Hwang" userId="f3c5bc68-82fa-4d63-a9ea-ad4e5142fd53" providerId="ADAL" clId="{352E579E-907C-0147-8940-FEF3146421C6}" dt="2023-06-05T05:13:04.868" v="1325" actId="122"/>
          <ac:spMkLst>
            <pc:docMk/>
            <pc:sldMk cId="1241569067" sldId="629"/>
            <ac:spMk id="7" creationId="{832BFBE0-50BE-FEBC-5930-E9CA15A1298A}"/>
          </ac:spMkLst>
        </pc:spChg>
        <pc:spChg chg="del">
          <ac:chgData name="Daniel Hwang" userId="f3c5bc68-82fa-4d63-a9ea-ad4e5142fd53" providerId="ADAL" clId="{352E579E-907C-0147-8940-FEF3146421C6}" dt="2023-06-05T05:15:02.104" v="1347" actId="478"/>
          <ac:spMkLst>
            <pc:docMk/>
            <pc:sldMk cId="1241569067" sldId="629"/>
            <ac:spMk id="8" creationId="{277AD351-17AE-915C-3A55-C711DC85B38C}"/>
          </ac:spMkLst>
        </pc:spChg>
        <pc:spChg chg="add mod">
          <ac:chgData name="Daniel Hwang" userId="f3c5bc68-82fa-4d63-a9ea-ad4e5142fd53" providerId="ADAL" clId="{352E579E-907C-0147-8940-FEF3146421C6}" dt="2023-06-05T05:14:49.764" v="1346" actId="1076"/>
          <ac:spMkLst>
            <pc:docMk/>
            <pc:sldMk cId="1241569067" sldId="629"/>
            <ac:spMk id="9" creationId="{9740C23F-D6EE-8BD9-E1D8-4BAB91F973C7}"/>
          </ac:spMkLst>
        </pc:spChg>
        <pc:spChg chg="add mod">
          <ac:chgData name="Daniel Hwang" userId="f3c5bc68-82fa-4d63-a9ea-ad4e5142fd53" providerId="ADAL" clId="{352E579E-907C-0147-8940-FEF3146421C6}" dt="2023-06-05T05:14:49.764" v="1346" actId="1076"/>
          <ac:spMkLst>
            <pc:docMk/>
            <pc:sldMk cId="1241569067" sldId="629"/>
            <ac:spMk id="10" creationId="{31BA8B44-5B27-D529-F131-22AFDDF75D45}"/>
          </ac:spMkLst>
        </pc:spChg>
        <pc:spChg chg="add mod">
          <ac:chgData name="Daniel Hwang" userId="f3c5bc68-82fa-4d63-a9ea-ad4e5142fd53" providerId="ADAL" clId="{352E579E-907C-0147-8940-FEF3146421C6}" dt="2023-06-05T05:14:49.764" v="1346" actId="1076"/>
          <ac:spMkLst>
            <pc:docMk/>
            <pc:sldMk cId="1241569067" sldId="629"/>
            <ac:spMk id="11" creationId="{1D733D94-3165-5EC8-4BAF-A642A2420349}"/>
          </ac:spMkLst>
        </pc:spChg>
        <pc:spChg chg="add mod">
          <ac:chgData name="Daniel Hwang" userId="f3c5bc68-82fa-4d63-a9ea-ad4e5142fd53" providerId="ADAL" clId="{352E579E-907C-0147-8940-FEF3146421C6}" dt="2023-06-05T05:14:49.764" v="1346" actId="1076"/>
          <ac:spMkLst>
            <pc:docMk/>
            <pc:sldMk cId="1241569067" sldId="629"/>
            <ac:spMk id="12" creationId="{EA27912A-BA9C-57D1-6C1A-5183BE22A526}"/>
          </ac:spMkLst>
        </pc:spChg>
        <pc:spChg chg="add mod">
          <ac:chgData name="Daniel Hwang" userId="f3c5bc68-82fa-4d63-a9ea-ad4e5142fd53" providerId="ADAL" clId="{352E579E-907C-0147-8940-FEF3146421C6}" dt="2023-06-05T05:14:49.764" v="1346" actId="1076"/>
          <ac:spMkLst>
            <pc:docMk/>
            <pc:sldMk cId="1241569067" sldId="629"/>
            <ac:spMk id="13" creationId="{C6726D55-C319-5D4B-6B97-A76090928FB5}"/>
          </ac:spMkLst>
        </pc:spChg>
        <pc:spChg chg="add mod">
          <ac:chgData name="Daniel Hwang" userId="f3c5bc68-82fa-4d63-a9ea-ad4e5142fd53" providerId="ADAL" clId="{352E579E-907C-0147-8940-FEF3146421C6}" dt="2023-06-05T05:14:28.468" v="1344" actId="1076"/>
          <ac:spMkLst>
            <pc:docMk/>
            <pc:sldMk cId="1241569067" sldId="629"/>
            <ac:spMk id="14" creationId="{96131556-A905-6382-C2C9-3E72FEE763D6}"/>
          </ac:spMkLst>
        </pc:spChg>
        <pc:spChg chg="add mod">
          <ac:chgData name="Daniel Hwang" userId="f3c5bc68-82fa-4d63-a9ea-ad4e5142fd53" providerId="ADAL" clId="{352E579E-907C-0147-8940-FEF3146421C6}" dt="2023-06-05T05:14:28.468" v="1344" actId="1076"/>
          <ac:spMkLst>
            <pc:docMk/>
            <pc:sldMk cId="1241569067" sldId="629"/>
            <ac:spMk id="15" creationId="{3F9AEDD0-A76F-45D6-4E4C-40B83B71C07A}"/>
          </ac:spMkLst>
        </pc:spChg>
        <pc:spChg chg="add mod">
          <ac:chgData name="Daniel Hwang" userId="f3c5bc68-82fa-4d63-a9ea-ad4e5142fd53" providerId="ADAL" clId="{352E579E-907C-0147-8940-FEF3146421C6}" dt="2023-06-05T05:14:28.468" v="1344" actId="1076"/>
          <ac:spMkLst>
            <pc:docMk/>
            <pc:sldMk cId="1241569067" sldId="629"/>
            <ac:spMk id="16" creationId="{8C76A39C-AA72-A6CB-459A-EA92146BC866}"/>
          </ac:spMkLst>
        </pc:spChg>
        <pc:spChg chg="add mod">
          <ac:chgData name="Daniel Hwang" userId="f3c5bc68-82fa-4d63-a9ea-ad4e5142fd53" providerId="ADAL" clId="{352E579E-907C-0147-8940-FEF3146421C6}" dt="2023-06-05T05:14:28.468" v="1344" actId="1076"/>
          <ac:spMkLst>
            <pc:docMk/>
            <pc:sldMk cId="1241569067" sldId="629"/>
            <ac:spMk id="17" creationId="{116435A1-B7A7-325F-FB0D-5CC62CB91B2E}"/>
          </ac:spMkLst>
        </pc:spChg>
        <pc:spChg chg="add mod">
          <ac:chgData name="Daniel Hwang" userId="f3c5bc68-82fa-4d63-a9ea-ad4e5142fd53" providerId="ADAL" clId="{352E579E-907C-0147-8940-FEF3146421C6}" dt="2023-06-05T05:14:28.468" v="1344" actId="1076"/>
          <ac:spMkLst>
            <pc:docMk/>
            <pc:sldMk cId="1241569067" sldId="629"/>
            <ac:spMk id="18" creationId="{55A9BE35-EB76-02DF-9301-62630936306F}"/>
          </ac:spMkLst>
        </pc:spChg>
        <pc:spChg chg="add mod">
          <ac:chgData name="Daniel Hwang" userId="f3c5bc68-82fa-4d63-a9ea-ad4e5142fd53" providerId="ADAL" clId="{352E579E-907C-0147-8940-FEF3146421C6}" dt="2023-06-05T05:14:28.468" v="1344" actId="1076"/>
          <ac:spMkLst>
            <pc:docMk/>
            <pc:sldMk cId="1241569067" sldId="629"/>
            <ac:spMk id="19" creationId="{BAC4E470-DD23-8D55-09AF-D1DD58E86CB5}"/>
          </ac:spMkLst>
        </pc:spChg>
        <pc:spChg chg="add mod">
          <ac:chgData name="Daniel Hwang" userId="f3c5bc68-82fa-4d63-a9ea-ad4e5142fd53" providerId="ADAL" clId="{352E579E-907C-0147-8940-FEF3146421C6}" dt="2023-06-05T23:46:01.439" v="2249" actId="20577"/>
          <ac:spMkLst>
            <pc:docMk/>
            <pc:sldMk cId="1241569067" sldId="629"/>
            <ac:spMk id="20" creationId="{057D402A-A2ED-DCFC-5B5B-722FC3AF3183}"/>
          </ac:spMkLst>
        </pc:spChg>
      </pc:sldChg>
      <pc:sldChg chg="addSp delSp modSp add mod ord">
        <pc:chgData name="Daniel Hwang" userId="f3c5bc68-82fa-4d63-a9ea-ad4e5142fd53" providerId="ADAL" clId="{352E579E-907C-0147-8940-FEF3146421C6}" dt="2023-06-05T23:46:32.249" v="2252" actId="1037"/>
        <pc:sldMkLst>
          <pc:docMk/>
          <pc:sldMk cId="992408606" sldId="630"/>
        </pc:sldMkLst>
        <pc:spChg chg="add mod">
          <ac:chgData name="Daniel Hwang" userId="f3c5bc68-82fa-4d63-a9ea-ad4e5142fd53" providerId="ADAL" clId="{352E579E-907C-0147-8940-FEF3146421C6}" dt="2023-06-05T05:32:39.164" v="1384" actId="1076"/>
          <ac:spMkLst>
            <pc:docMk/>
            <pc:sldMk cId="992408606" sldId="630"/>
            <ac:spMk id="2" creationId="{CCAE513E-6ACB-CE16-942C-93026CA76BEF}"/>
          </ac:spMkLst>
        </pc:spChg>
        <pc:spChg chg="mod">
          <ac:chgData name="Daniel Hwang" userId="f3c5bc68-82fa-4d63-a9ea-ad4e5142fd53" providerId="ADAL" clId="{352E579E-907C-0147-8940-FEF3146421C6}" dt="2023-06-05T05:21:24.913" v="1359" actId="207"/>
          <ac:spMkLst>
            <pc:docMk/>
            <pc:sldMk cId="992408606" sldId="630"/>
            <ac:spMk id="3" creationId="{D823870D-A1D1-A482-FB84-6BE9C1E1A3A2}"/>
          </ac:spMkLst>
        </pc:spChg>
        <pc:spChg chg="del">
          <ac:chgData name="Daniel Hwang" userId="f3c5bc68-82fa-4d63-a9ea-ad4e5142fd53" providerId="ADAL" clId="{352E579E-907C-0147-8940-FEF3146421C6}" dt="2023-06-05T05:23:07.255" v="1374" actId="478"/>
          <ac:spMkLst>
            <pc:docMk/>
            <pc:sldMk cId="992408606" sldId="630"/>
            <ac:spMk id="5" creationId="{84F5F48B-AB93-1443-CD2C-2411A3EC2679}"/>
          </ac:spMkLst>
        </pc:spChg>
        <pc:spChg chg="del">
          <ac:chgData name="Daniel Hwang" userId="f3c5bc68-82fa-4d63-a9ea-ad4e5142fd53" providerId="ADAL" clId="{352E579E-907C-0147-8940-FEF3146421C6}" dt="2023-06-05T05:22:56.914" v="1373" actId="478"/>
          <ac:spMkLst>
            <pc:docMk/>
            <pc:sldMk cId="992408606" sldId="630"/>
            <ac:spMk id="6" creationId="{02F42BA6-4B15-3135-B0E8-C43957BA26ED}"/>
          </ac:spMkLst>
        </pc:spChg>
        <pc:spChg chg="del">
          <ac:chgData name="Daniel Hwang" userId="f3c5bc68-82fa-4d63-a9ea-ad4e5142fd53" providerId="ADAL" clId="{352E579E-907C-0147-8940-FEF3146421C6}" dt="2023-06-05T00:13:30.458" v="440" actId="478"/>
          <ac:spMkLst>
            <pc:docMk/>
            <pc:sldMk cId="992408606" sldId="630"/>
            <ac:spMk id="7" creationId="{575E5EA8-EFD9-3412-6C47-37618AF10F41}"/>
          </ac:spMkLst>
        </pc:spChg>
        <pc:spChg chg="add mod">
          <ac:chgData name="Daniel Hwang" userId="f3c5bc68-82fa-4d63-a9ea-ad4e5142fd53" providerId="ADAL" clId="{352E579E-907C-0147-8940-FEF3146421C6}" dt="2023-06-05T05:32:34.519" v="1383" actId="1076"/>
          <ac:spMkLst>
            <pc:docMk/>
            <pc:sldMk cId="992408606" sldId="630"/>
            <ac:spMk id="8" creationId="{6965655C-9C98-3786-A36A-FD79AB2DAD60}"/>
          </ac:spMkLst>
        </pc:spChg>
        <pc:spChg chg="add mod">
          <ac:chgData name="Daniel Hwang" userId="f3c5bc68-82fa-4d63-a9ea-ad4e5142fd53" providerId="ADAL" clId="{352E579E-907C-0147-8940-FEF3146421C6}" dt="2023-06-05T05:32:16.456" v="1380" actId="1076"/>
          <ac:spMkLst>
            <pc:docMk/>
            <pc:sldMk cId="992408606" sldId="630"/>
            <ac:spMk id="10" creationId="{F97DD524-0578-D99D-119C-868E509342A4}"/>
          </ac:spMkLst>
        </pc:spChg>
        <pc:spChg chg="del">
          <ac:chgData name="Daniel Hwang" userId="f3c5bc68-82fa-4d63-a9ea-ad4e5142fd53" providerId="ADAL" clId="{352E579E-907C-0147-8940-FEF3146421C6}" dt="2023-06-05T00:13:31.641" v="441" actId="478"/>
          <ac:spMkLst>
            <pc:docMk/>
            <pc:sldMk cId="992408606" sldId="630"/>
            <ac:spMk id="11" creationId="{58D60EC8-97E6-C070-4F7D-B2101EEF67C5}"/>
          </ac:spMkLst>
        </pc:spChg>
        <pc:spChg chg="add mod">
          <ac:chgData name="Daniel Hwang" userId="f3c5bc68-82fa-4d63-a9ea-ad4e5142fd53" providerId="ADAL" clId="{352E579E-907C-0147-8940-FEF3146421C6}" dt="2023-06-05T05:22:39.467" v="1369" actId="1076"/>
          <ac:spMkLst>
            <pc:docMk/>
            <pc:sldMk cId="992408606" sldId="630"/>
            <ac:spMk id="19" creationId="{1F114645-CD7D-0DDA-2D57-BF7B64C91A55}"/>
          </ac:spMkLst>
        </pc:spChg>
        <pc:spChg chg="add mod">
          <ac:chgData name="Daniel Hwang" userId="f3c5bc68-82fa-4d63-a9ea-ad4e5142fd53" providerId="ADAL" clId="{352E579E-907C-0147-8940-FEF3146421C6}" dt="2023-06-05T05:22:39.467" v="1369" actId="1076"/>
          <ac:spMkLst>
            <pc:docMk/>
            <pc:sldMk cId="992408606" sldId="630"/>
            <ac:spMk id="20" creationId="{5E62B31B-04F2-6585-13C5-ACF57696E646}"/>
          </ac:spMkLst>
        </pc:spChg>
        <pc:spChg chg="add mod">
          <ac:chgData name="Daniel Hwang" userId="f3c5bc68-82fa-4d63-a9ea-ad4e5142fd53" providerId="ADAL" clId="{352E579E-907C-0147-8940-FEF3146421C6}" dt="2023-06-05T05:22:39.467" v="1369" actId="1076"/>
          <ac:spMkLst>
            <pc:docMk/>
            <pc:sldMk cId="992408606" sldId="630"/>
            <ac:spMk id="21" creationId="{DE255373-C47B-2FE3-FBB1-66A67D5DC292}"/>
          </ac:spMkLst>
        </pc:spChg>
        <pc:spChg chg="add mod">
          <ac:chgData name="Daniel Hwang" userId="f3c5bc68-82fa-4d63-a9ea-ad4e5142fd53" providerId="ADAL" clId="{352E579E-907C-0147-8940-FEF3146421C6}" dt="2023-06-05T23:46:32.249" v="2252" actId="1037"/>
          <ac:spMkLst>
            <pc:docMk/>
            <pc:sldMk cId="992408606" sldId="630"/>
            <ac:spMk id="26" creationId="{16C0BE8A-B9EB-0CFA-7DA0-97A2B78B4B34}"/>
          </ac:spMkLst>
        </pc:spChg>
        <pc:grpChg chg="del">
          <ac:chgData name="Daniel Hwang" userId="f3c5bc68-82fa-4d63-a9ea-ad4e5142fd53" providerId="ADAL" clId="{352E579E-907C-0147-8940-FEF3146421C6}" dt="2023-06-05T00:13:27.582" v="439" actId="478"/>
          <ac:grpSpMkLst>
            <pc:docMk/>
            <pc:sldMk cId="992408606" sldId="630"/>
            <ac:grpSpMk id="12" creationId="{B1D8BB97-FD55-F757-82BD-0E8222E7673E}"/>
          </ac:grpSpMkLst>
        </pc:grpChg>
        <pc:cxnChg chg="add mod">
          <ac:chgData name="Daniel Hwang" userId="f3c5bc68-82fa-4d63-a9ea-ad4e5142fd53" providerId="ADAL" clId="{352E579E-907C-0147-8940-FEF3146421C6}" dt="2023-06-05T05:22:47.616" v="1370" actId="1076"/>
          <ac:cxnSpMkLst>
            <pc:docMk/>
            <pc:sldMk cId="992408606" sldId="630"/>
            <ac:cxnSpMk id="9" creationId="{D55009AB-76FD-C616-74E6-D72E9F639970}"/>
          </ac:cxnSpMkLst>
        </pc:cxnChg>
        <pc:cxnChg chg="add mod">
          <ac:chgData name="Daniel Hwang" userId="f3c5bc68-82fa-4d63-a9ea-ad4e5142fd53" providerId="ADAL" clId="{352E579E-907C-0147-8940-FEF3146421C6}" dt="2023-06-05T05:22:39.467" v="1369" actId="1076"/>
          <ac:cxnSpMkLst>
            <pc:docMk/>
            <pc:sldMk cId="992408606" sldId="630"/>
            <ac:cxnSpMk id="17" creationId="{D79721A1-A2EB-E1FA-6FCF-8077D1868001}"/>
          </ac:cxnSpMkLst>
        </pc:cxnChg>
        <pc:cxnChg chg="add del mod">
          <ac:chgData name="Daniel Hwang" userId="f3c5bc68-82fa-4d63-a9ea-ad4e5142fd53" providerId="ADAL" clId="{352E579E-907C-0147-8940-FEF3146421C6}" dt="2023-06-05T05:32:19.493" v="1381" actId="478"/>
          <ac:cxnSpMkLst>
            <pc:docMk/>
            <pc:sldMk cId="992408606" sldId="630"/>
            <ac:cxnSpMk id="18" creationId="{DB29ABFC-AC8B-D85A-5267-B6C02E0FBC7E}"/>
          </ac:cxnSpMkLst>
        </pc:cxnChg>
        <pc:cxnChg chg="add mod">
          <ac:chgData name="Daniel Hwang" userId="f3c5bc68-82fa-4d63-a9ea-ad4e5142fd53" providerId="ADAL" clId="{352E579E-907C-0147-8940-FEF3146421C6}" dt="2023-06-05T05:22:39.467" v="1369" actId="1076"/>
          <ac:cxnSpMkLst>
            <pc:docMk/>
            <pc:sldMk cId="992408606" sldId="630"/>
            <ac:cxnSpMk id="22" creationId="{299A45A5-D82D-3E90-59C3-70A47F189786}"/>
          </ac:cxnSpMkLst>
        </pc:cxnChg>
        <pc:cxnChg chg="add mod">
          <ac:chgData name="Daniel Hwang" userId="f3c5bc68-82fa-4d63-a9ea-ad4e5142fd53" providerId="ADAL" clId="{352E579E-907C-0147-8940-FEF3146421C6}" dt="2023-06-05T05:22:39.467" v="1369" actId="1076"/>
          <ac:cxnSpMkLst>
            <pc:docMk/>
            <pc:sldMk cId="992408606" sldId="630"/>
            <ac:cxnSpMk id="23" creationId="{482E1101-57F6-8FAA-66EA-F8880A4CB2E5}"/>
          </ac:cxnSpMkLst>
        </pc:cxnChg>
        <pc:cxnChg chg="add del mod">
          <ac:chgData name="Daniel Hwang" userId="f3c5bc68-82fa-4d63-a9ea-ad4e5142fd53" providerId="ADAL" clId="{352E579E-907C-0147-8940-FEF3146421C6}" dt="2023-06-05T05:32:19.493" v="1381" actId="478"/>
          <ac:cxnSpMkLst>
            <pc:docMk/>
            <pc:sldMk cId="992408606" sldId="630"/>
            <ac:cxnSpMk id="24" creationId="{DE61495F-B7AE-1672-DABF-D14E0736201E}"/>
          </ac:cxnSpMkLst>
        </pc:cxnChg>
        <pc:cxnChg chg="add del mod">
          <ac:chgData name="Daniel Hwang" userId="f3c5bc68-82fa-4d63-a9ea-ad4e5142fd53" providerId="ADAL" clId="{352E579E-907C-0147-8940-FEF3146421C6}" dt="2023-06-05T05:32:19.493" v="1381" actId="478"/>
          <ac:cxnSpMkLst>
            <pc:docMk/>
            <pc:sldMk cId="992408606" sldId="630"/>
            <ac:cxnSpMk id="25" creationId="{5F741696-1D5E-B184-733D-1BE01A5D6714}"/>
          </ac:cxnSpMkLst>
        </pc:cxnChg>
        <pc:cxnChg chg="add mod">
          <ac:chgData name="Daniel Hwang" userId="f3c5bc68-82fa-4d63-a9ea-ad4e5142fd53" providerId="ADAL" clId="{352E579E-907C-0147-8940-FEF3146421C6}" dt="2023-06-05T05:32:25.752" v="1382" actId="1076"/>
          <ac:cxnSpMkLst>
            <pc:docMk/>
            <pc:sldMk cId="992408606" sldId="630"/>
            <ac:cxnSpMk id="27" creationId="{097F0D51-3DC9-C074-ADBD-D623282BEAF1}"/>
          </ac:cxnSpMkLst>
        </pc:cxnChg>
        <pc:cxnChg chg="add mod">
          <ac:chgData name="Daniel Hwang" userId="f3c5bc68-82fa-4d63-a9ea-ad4e5142fd53" providerId="ADAL" clId="{352E579E-907C-0147-8940-FEF3146421C6}" dt="2023-06-05T05:32:25.752" v="1382" actId="1076"/>
          <ac:cxnSpMkLst>
            <pc:docMk/>
            <pc:sldMk cId="992408606" sldId="630"/>
            <ac:cxnSpMk id="28" creationId="{272313F9-69BF-2EA2-29A2-54169D2761AE}"/>
          </ac:cxnSpMkLst>
        </pc:cxnChg>
        <pc:cxnChg chg="add mod">
          <ac:chgData name="Daniel Hwang" userId="f3c5bc68-82fa-4d63-a9ea-ad4e5142fd53" providerId="ADAL" clId="{352E579E-907C-0147-8940-FEF3146421C6}" dt="2023-06-05T05:32:25.752" v="1382" actId="1076"/>
          <ac:cxnSpMkLst>
            <pc:docMk/>
            <pc:sldMk cId="992408606" sldId="630"/>
            <ac:cxnSpMk id="29" creationId="{AEAD840D-9CDD-F23E-CA1D-B0636030EC97}"/>
          </ac:cxnSpMkLst>
        </pc:cxnChg>
      </pc:sldChg>
      <pc:sldChg chg="addSp delSp modSp add mod ord">
        <pc:chgData name="Daniel Hwang" userId="f3c5bc68-82fa-4d63-a9ea-ad4e5142fd53" providerId="ADAL" clId="{352E579E-907C-0147-8940-FEF3146421C6}" dt="2023-06-05T05:44:45.405" v="1513" actId="6549"/>
        <pc:sldMkLst>
          <pc:docMk/>
          <pc:sldMk cId="3978296682" sldId="631"/>
        </pc:sldMkLst>
        <pc:spChg chg="del">
          <ac:chgData name="Daniel Hwang" userId="f3c5bc68-82fa-4d63-a9ea-ad4e5142fd53" providerId="ADAL" clId="{352E579E-907C-0147-8940-FEF3146421C6}" dt="2023-06-05T00:14:08.099" v="445" actId="478"/>
          <ac:spMkLst>
            <pc:docMk/>
            <pc:sldMk cId="3978296682" sldId="631"/>
            <ac:spMk id="2" creationId="{CCAE513E-6ACB-CE16-942C-93026CA76BEF}"/>
          </ac:spMkLst>
        </pc:spChg>
        <pc:spChg chg="del">
          <ac:chgData name="Daniel Hwang" userId="f3c5bc68-82fa-4d63-a9ea-ad4e5142fd53" providerId="ADAL" clId="{352E579E-907C-0147-8940-FEF3146421C6}" dt="2023-06-05T00:14:11.232" v="446" actId="478"/>
          <ac:spMkLst>
            <pc:docMk/>
            <pc:sldMk cId="3978296682" sldId="631"/>
            <ac:spMk id="3" creationId="{D823870D-A1D1-A482-FB84-6BE9C1E1A3A2}"/>
          </ac:spMkLst>
        </pc:spChg>
        <pc:spChg chg="del">
          <ac:chgData name="Daniel Hwang" userId="f3c5bc68-82fa-4d63-a9ea-ad4e5142fd53" providerId="ADAL" clId="{352E579E-907C-0147-8940-FEF3146421C6}" dt="2023-06-05T05:33:13.756" v="1388" actId="478"/>
          <ac:spMkLst>
            <pc:docMk/>
            <pc:sldMk cId="3978296682" sldId="631"/>
            <ac:spMk id="5" creationId="{84F5F48B-AB93-1443-CD2C-2411A3EC2679}"/>
          </ac:spMkLst>
        </pc:spChg>
        <pc:spChg chg="del">
          <ac:chgData name="Daniel Hwang" userId="f3c5bc68-82fa-4d63-a9ea-ad4e5142fd53" providerId="ADAL" clId="{352E579E-907C-0147-8940-FEF3146421C6}" dt="2023-06-05T05:33:11.533" v="1387" actId="478"/>
          <ac:spMkLst>
            <pc:docMk/>
            <pc:sldMk cId="3978296682" sldId="631"/>
            <ac:spMk id="6" creationId="{02F42BA6-4B15-3135-B0E8-C43957BA26ED}"/>
          </ac:spMkLst>
        </pc:spChg>
        <pc:spChg chg="del">
          <ac:chgData name="Daniel Hwang" userId="f3c5bc68-82fa-4d63-a9ea-ad4e5142fd53" providerId="ADAL" clId="{352E579E-907C-0147-8940-FEF3146421C6}" dt="2023-06-05T00:14:08.099" v="445" actId="478"/>
          <ac:spMkLst>
            <pc:docMk/>
            <pc:sldMk cId="3978296682" sldId="631"/>
            <ac:spMk id="8" creationId="{6965655C-9C98-3786-A36A-FD79AB2DAD60}"/>
          </ac:spMkLst>
        </pc:spChg>
        <pc:spChg chg="del">
          <ac:chgData name="Daniel Hwang" userId="f3c5bc68-82fa-4d63-a9ea-ad4e5142fd53" providerId="ADAL" clId="{352E579E-907C-0147-8940-FEF3146421C6}" dt="2023-06-05T00:14:08.099" v="445" actId="478"/>
          <ac:spMkLst>
            <pc:docMk/>
            <pc:sldMk cId="3978296682" sldId="631"/>
            <ac:spMk id="10" creationId="{F97DD524-0578-D99D-119C-868E509342A4}"/>
          </ac:spMkLst>
        </pc:spChg>
        <pc:spChg chg="add del mod">
          <ac:chgData name="Daniel Hwang" userId="f3c5bc68-82fa-4d63-a9ea-ad4e5142fd53" providerId="ADAL" clId="{352E579E-907C-0147-8940-FEF3146421C6}" dt="2023-06-05T00:14:15.144" v="449" actId="478"/>
          <ac:spMkLst>
            <pc:docMk/>
            <pc:sldMk cId="3978296682" sldId="631"/>
            <ac:spMk id="11" creationId="{102945E7-3DD6-5FD7-C386-F36446A1A3E9}"/>
          </ac:spMkLst>
        </pc:spChg>
        <pc:spChg chg="add mod">
          <ac:chgData name="Daniel Hwang" userId="f3c5bc68-82fa-4d63-a9ea-ad4e5142fd53" providerId="ADAL" clId="{352E579E-907C-0147-8940-FEF3146421C6}" dt="2023-06-05T05:44:45.405" v="1513" actId="6549"/>
          <ac:spMkLst>
            <pc:docMk/>
            <pc:sldMk cId="3978296682" sldId="631"/>
            <ac:spMk id="12" creationId="{083F0363-EF3A-DBF8-5D45-BB2A689FBC84}"/>
          </ac:spMkLst>
        </pc:spChg>
        <pc:spChg chg="add mod">
          <ac:chgData name="Daniel Hwang" userId="f3c5bc68-82fa-4d63-a9ea-ad4e5142fd53" providerId="ADAL" clId="{352E579E-907C-0147-8940-FEF3146421C6}" dt="2023-06-05T05:34:35.687" v="1403" actId="14100"/>
          <ac:spMkLst>
            <pc:docMk/>
            <pc:sldMk cId="3978296682" sldId="631"/>
            <ac:spMk id="13" creationId="{D8ECEB6F-248F-A975-DF2E-79C3A2797A15}"/>
          </ac:spMkLst>
        </pc:spChg>
        <pc:spChg chg="add mod">
          <ac:chgData name="Daniel Hwang" userId="f3c5bc68-82fa-4d63-a9ea-ad4e5142fd53" providerId="ADAL" clId="{352E579E-907C-0147-8940-FEF3146421C6}" dt="2023-06-05T05:34:50.190" v="1413" actId="207"/>
          <ac:spMkLst>
            <pc:docMk/>
            <pc:sldMk cId="3978296682" sldId="631"/>
            <ac:spMk id="14" creationId="{335A0DB7-49DD-DC87-A507-6A455783619E}"/>
          </ac:spMkLst>
        </pc:spChg>
        <pc:spChg chg="add mod">
          <ac:chgData name="Daniel Hwang" userId="f3c5bc68-82fa-4d63-a9ea-ad4e5142fd53" providerId="ADAL" clId="{352E579E-907C-0147-8940-FEF3146421C6}" dt="2023-06-05T05:34:41.952" v="1410" actId="14100"/>
          <ac:spMkLst>
            <pc:docMk/>
            <pc:sldMk cId="3978296682" sldId="631"/>
            <ac:spMk id="15" creationId="{7570C4CE-0BD2-7C04-FB97-91CE7D707B50}"/>
          </ac:spMkLst>
        </pc:spChg>
        <pc:spChg chg="del">
          <ac:chgData name="Daniel Hwang" userId="f3c5bc68-82fa-4d63-a9ea-ad4e5142fd53" providerId="ADAL" clId="{352E579E-907C-0147-8940-FEF3146421C6}" dt="2023-06-05T00:14:08.099" v="445" actId="478"/>
          <ac:spMkLst>
            <pc:docMk/>
            <pc:sldMk cId="3978296682" sldId="631"/>
            <ac:spMk id="19" creationId="{1F114645-CD7D-0DDA-2D57-BF7B64C91A55}"/>
          </ac:spMkLst>
        </pc:spChg>
        <pc:spChg chg="del">
          <ac:chgData name="Daniel Hwang" userId="f3c5bc68-82fa-4d63-a9ea-ad4e5142fd53" providerId="ADAL" clId="{352E579E-907C-0147-8940-FEF3146421C6}" dt="2023-06-05T00:14:08.099" v="445" actId="478"/>
          <ac:spMkLst>
            <pc:docMk/>
            <pc:sldMk cId="3978296682" sldId="631"/>
            <ac:spMk id="20" creationId="{5E62B31B-04F2-6585-13C5-ACF57696E646}"/>
          </ac:spMkLst>
        </pc:spChg>
        <pc:spChg chg="del">
          <ac:chgData name="Daniel Hwang" userId="f3c5bc68-82fa-4d63-a9ea-ad4e5142fd53" providerId="ADAL" clId="{352E579E-907C-0147-8940-FEF3146421C6}" dt="2023-06-05T00:14:08.099" v="445" actId="478"/>
          <ac:spMkLst>
            <pc:docMk/>
            <pc:sldMk cId="3978296682" sldId="631"/>
            <ac:spMk id="21" creationId="{DE255373-C47B-2FE3-FBB1-66A67D5DC292}"/>
          </ac:spMkLst>
        </pc:spChg>
        <pc:spChg chg="del">
          <ac:chgData name="Daniel Hwang" userId="f3c5bc68-82fa-4d63-a9ea-ad4e5142fd53" providerId="ADAL" clId="{352E579E-907C-0147-8940-FEF3146421C6}" dt="2023-06-05T00:14:08.099" v="445" actId="478"/>
          <ac:spMkLst>
            <pc:docMk/>
            <pc:sldMk cId="3978296682" sldId="631"/>
            <ac:spMk id="26" creationId="{16C0BE8A-B9EB-0CFA-7DA0-97A2B78B4B34}"/>
          </ac:spMkLst>
        </pc:spChg>
        <pc:picChg chg="add mod">
          <ac:chgData name="Daniel Hwang" userId="f3c5bc68-82fa-4d63-a9ea-ad4e5142fd53" providerId="ADAL" clId="{352E579E-907C-0147-8940-FEF3146421C6}" dt="2023-06-05T05:33:29.762" v="1393" actId="1076"/>
          <ac:picMkLst>
            <pc:docMk/>
            <pc:sldMk cId="3978296682" sldId="631"/>
            <ac:picMk id="16" creationId="{27CC2EAC-3E5E-5360-8BFC-AC9E88D05C07}"/>
          </ac:picMkLst>
        </pc:picChg>
        <pc:picChg chg="add mod">
          <ac:chgData name="Daniel Hwang" userId="f3c5bc68-82fa-4d63-a9ea-ad4e5142fd53" providerId="ADAL" clId="{352E579E-907C-0147-8940-FEF3146421C6}" dt="2023-06-05T05:34:47.714" v="1412" actId="1076"/>
          <ac:picMkLst>
            <pc:docMk/>
            <pc:sldMk cId="3978296682" sldId="631"/>
            <ac:picMk id="27" creationId="{4C519B0F-1CF9-AF29-A239-2E6D74E6D30E}"/>
          </ac:picMkLst>
        </pc:picChg>
        <pc:picChg chg="add mod">
          <ac:chgData name="Daniel Hwang" userId="f3c5bc68-82fa-4d63-a9ea-ad4e5142fd53" providerId="ADAL" clId="{352E579E-907C-0147-8940-FEF3146421C6}" dt="2023-06-05T05:34:45.506" v="1411" actId="1076"/>
          <ac:picMkLst>
            <pc:docMk/>
            <pc:sldMk cId="3978296682" sldId="631"/>
            <ac:picMk id="28" creationId="{E1744B21-6FC5-AA6D-8587-3BC28C1A7867}"/>
          </ac:picMkLst>
        </pc:picChg>
        <pc:cxnChg chg="del">
          <ac:chgData name="Daniel Hwang" userId="f3c5bc68-82fa-4d63-a9ea-ad4e5142fd53" providerId="ADAL" clId="{352E579E-907C-0147-8940-FEF3146421C6}" dt="2023-06-05T00:14:08.099" v="445" actId="478"/>
          <ac:cxnSpMkLst>
            <pc:docMk/>
            <pc:sldMk cId="3978296682" sldId="631"/>
            <ac:cxnSpMk id="9" creationId="{D55009AB-76FD-C616-74E6-D72E9F639970}"/>
          </ac:cxnSpMkLst>
        </pc:cxnChg>
        <pc:cxnChg chg="del">
          <ac:chgData name="Daniel Hwang" userId="f3c5bc68-82fa-4d63-a9ea-ad4e5142fd53" providerId="ADAL" clId="{352E579E-907C-0147-8940-FEF3146421C6}" dt="2023-06-05T00:14:08.099" v="445" actId="478"/>
          <ac:cxnSpMkLst>
            <pc:docMk/>
            <pc:sldMk cId="3978296682" sldId="631"/>
            <ac:cxnSpMk id="17" creationId="{D79721A1-A2EB-E1FA-6FCF-8077D1868001}"/>
          </ac:cxnSpMkLst>
        </pc:cxnChg>
        <pc:cxnChg chg="del">
          <ac:chgData name="Daniel Hwang" userId="f3c5bc68-82fa-4d63-a9ea-ad4e5142fd53" providerId="ADAL" clId="{352E579E-907C-0147-8940-FEF3146421C6}" dt="2023-06-05T00:14:08.099" v="445" actId="478"/>
          <ac:cxnSpMkLst>
            <pc:docMk/>
            <pc:sldMk cId="3978296682" sldId="631"/>
            <ac:cxnSpMk id="18" creationId="{DB29ABFC-AC8B-D85A-5267-B6C02E0FBC7E}"/>
          </ac:cxnSpMkLst>
        </pc:cxnChg>
        <pc:cxnChg chg="del">
          <ac:chgData name="Daniel Hwang" userId="f3c5bc68-82fa-4d63-a9ea-ad4e5142fd53" providerId="ADAL" clId="{352E579E-907C-0147-8940-FEF3146421C6}" dt="2023-06-05T00:14:08.099" v="445" actId="478"/>
          <ac:cxnSpMkLst>
            <pc:docMk/>
            <pc:sldMk cId="3978296682" sldId="631"/>
            <ac:cxnSpMk id="22" creationId="{299A45A5-D82D-3E90-59C3-70A47F189786}"/>
          </ac:cxnSpMkLst>
        </pc:cxnChg>
        <pc:cxnChg chg="del">
          <ac:chgData name="Daniel Hwang" userId="f3c5bc68-82fa-4d63-a9ea-ad4e5142fd53" providerId="ADAL" clId="{352E579E-907C-0147-8940-FEF3146421C6}" dt="2023-06-05T00:14:08.099" v="445" actId="478"/>
          <ac:cxnSpMkLst>
            <pc:docMk/>
            <pc:sldMk cId="3978296682" sldId="631"/>
            <ac:cxnSpMk id="23" creationId="{482E1101-57F6-8FAA-66EA-F8880A4CB2E5}"/>
          </ac:cxnSpMkLst>
        </pc:cxnChg>
        <pc:cxnChg chg="del">
          <ac:chgData name="Daniel Hwang" userId="f3c5bc68-82fa-4d63-a9ea-ad4e5142fd53" providerId="ADAL" clId="{352E579E-907C-0147-8940-FEF3146421C6}" dt="2023-06-05T00:14:08.099" v="445" actId="478"/>
          <ac:cxnSpMkLst>
            <pc:docMk/>
            <pc:sldMk cId="3978296682" sldId="631"/>
            <ac:cxnSpMk id="24" creationId="{DE61495F-B7AE-1672-DABF-D14E0736201E}"/>
          </ac:cxnSpMkLst>
        </pc:cxnChg>
        <pc:cxnChg chg="del">
          <ac:chgData name="Daniel Hwang" userId="f3c5bc68-82fa-4d63-a9ea-ad4e5142fd53" providerId="ADAL" clId="{352E579E-907C-0147-8940-FEF3146421C6}" dt="2023-06-05T00:14:08.099" v="445" actId="478"/>
          <ac:cxnSpMkLst>
            <pc:docMk/>
            <pc:sldMk cId="3978296682" sldId="631"/>
            <ac:cxnSpMk id="25" creationId="{5F741696-1D5E-B184-733D-1BE01A5D6714}"/>
          </ac:cxnSpMkLst>
        </pc:cxnChg>
      </pc:sldChg>
      <pc:sldChg chg="addSp delSp modSp add mod">
        <pc:chgData name="Daniel Hwang" userId="f3c5bc68-82fa-4d63-a9ea-ad4e5142fd53" providerId="ADAL" clId="{352E579E-907C-0147-8940-FEF3146421C6}" dt="2023-06-06T00:01:57.991" v="2309" actId="2711"/>
        <pc:sldMkLst>
          <pc:docMk/>
          <pc:sldMk cId="992044814" sldId="632"/>
        </pc:sldMkLst>
        <pc:spChg chg="del">
          <ac:chgData name="Daniel Hwang" userId="f3c5bc68-82fa-4d63-a9ea-ad4e5142fd53" providerId="ADAL" clId="{352E579E-907C-0147-8940-FEF3146421C6}" dt="2023-06-05T00:16:57.628" v="455" actId="478"/>
          <ac:spMkLst>
            <pc:docMk/>
            <pc:sldMk cId="992044814" sldId="632"/>
            <ac:spMk id="2" creationId="{CCAE513E-6ACB-CE16-942C-93026CA76BEF}"/>
          </ac:spMkLst>
        </pc:spChg>
        <pc:spChg chg="mod">
          <ac:chgData name="Daniel Hwang" userId="f3c5bc68-82fa-4d63-a9ea-ad4e5142fd53" providerId="ADAL" clId="{352E579E-907C-0147-8940-FEF3146421C6}" dt="2023-06-05T23:53:42.946" v="2299" actId="20577"/>
          <ac:spMkLst>
            <pc:docMk/>
            <pc:sldMk cId="992044814" sldId="632"/>
            <ac:spMk id="3" creationId="{D823870D-A1D1-A482-FB84-6BE9C1E1A3A2}"/>
          </ac:spMkLst>
        </pc:spChg>
        <pc:spChg chg="del mod">
          <ac:chgData name="Daniel Hwang" userId="f3c5bc68-82fa-4d63-a9ea-ad4e5142fd53" providerId="ADAL" clId="{352E579E-907C-0147-8940-FEF3146421C6}" dt="2023-06-05T05:41:14.761" v="1453" actId="478"/>
          <ac:spMkLst>
            <pc:docMk/>
            <pc:sldMk cId="992044814" sldId="632"/>
            <ac:spMk id="4" creationId="{7C843D84-01AF-C622-509D-2AFF2409D41B}"/>
          </ac:spMkLst>
        </pc:spChg>
        <pc:spChg chg="del mod">
          <ac:chgData name="Daniel Hwang" userId="f3c5bc68-82fa-4d63-a9ea-ad4e5142fd53" providerId="ADAL" clId="{352E579E-907C-0147-8940-FEF3146421C6}" dt="2023-06-05T05:35:15.994" v="1416" actId="478"/>
          <ac:spMkLst>
            <pc:docMk/>
            <pc:sldMk cId="992044814" sldId="632"/>
            <ac:spMk id="5" creationId="{84F5F48B-AB93-1443-CD2C-2411A3EC2679}"/>
          </ac:spMkLst>
        </pc:spChg>
        <pc:spChg chg="del">
          <ac:chgData name="Daniel Hwang" userId="f3c5bc68-82fa-4d63-a9ea-ad4e5142fd53" providerId="ADAL" clId="{352E579E-907C-0147-8940-FEF3146421C6}" dt="2023-06-05T05:35:17.491" v="1417" actId="478"/>
          <ac:spMkLst>
            <pc:docMk/>
            <pc:sldMk cId="992044814" sldId="632"/>
            <ac:spMk id="6" creationId="{02F42BA6-4B15-3135-B0E8-C43957BA26ED}"/>
          </ac:spMkLst>
        </pc:spChg>
        <pc:spChg chg="add mod">
          <ac:chgData name="Daniel Hwang" userId="f3c5bc68-82fa-4d63-a9ea-ad4e5142fd53" providerId="ADAL" clId="{352E579E-907C-0147-8940-FEF3146421C6}" dt="2023-06-06T00:01:57.991" v="2309" actId="2711"/>
          <ac:spMkLst>
            <pc:docMk/>
            <pc:sldMk cId="992044814" sldId="632"/>
            <ac:spMk id="7" creationId="{83A54702-92E2-D180-1383-4766AB6D4463}"/>
          </ac:spMkLst>
        </pc:spChg>
        <pc:spChg chg="del">
          <ac:chgData name="Daniel Hwang" userId="f3c5bc68-82fa-4d63-a9ea-ad4e5142fd53" providerId="ADAL" clId="{352E579E-907C-0147-8940-FEF3146421C6}" dt="2023-06-05T00:16:57.628" v="455" actId="478"/>
          <ac:spMkLst>
            <pc:docMk/>
            <pc:sldMk cId="992044814" sldId="632"/>
            <ac:spMk id="8" creationId="{6965655C-9C98-3786-A36A-FD79AB2DAD60}"/>
          </ac:spMkLst>
        </pc:spChg>
        <pc:spChg chg="del">
          <ac:chgData name="Daniel Hwang" userId="f3c5bc68-82fa-4d63-a9ea-ad4e5142fd53" providerId="ADAL" clId="{352E579E-907C-0147-8940-FEF3146421C6}" dt="2023-06-05T00:16:57.628" v="455" actId="478"/>
          <ac:spMkLst>
            <pc:docMk/>
            <pc:sldMk cId="992044814" sldId="632"/>
            <ac:spMk id="10" creationId="{F97DD524-0578-D99D-119C-868E509342A4}"/>
          </ac:spMkLst>
        </pc:spChg>
        <pc:spChg chg="add mod">
          <ac:chgData name="Daniel Hwang" userId="f3c5bc68-82fa-4d63-a9ea-ad4e5142fd53" providerId="ADAL" clId="{352E579E-907C-0147-8940-FEF3146421C6}" dt="2023-06-06T00:01:57.991" v="2309" actId="2711"/>
          <ac:spMkLst>
            <pc:docMk/>
            <pc:sldMk cId="992044814" sldId="632"/>
            <ac:spMk id="11" creationId="{777519C8-23C5-D9F3-6907-42CB582DEE34}"/>
          </ac:spMkLst>
        </pc:spChg>
        <pc:spChg chg="add mod">
          <ac:chgData name="Daniel Hwang" userId="f3c5bc68-82fa-4d63-a9ea-ad4e5142fd53" providerId="ADAL" clId="{352E579E-907C-0147-8940-FEF3146421C6}" dt="2023-06-06T00:01:57.991" v="2309" actId="2711"/>
          <ac:spMkLst>
            <pc:docMk/>
            <pc:sldMk cId="992044814" sldId="632"/>
            <ac:spMk id="12" creationId="{6B682717-4EB9-D8CD-BF2A-7009AE35FE35}"/>
          </ac:spMkLst>
        </pc:spChg>
        <pc:spChg chg="add mod">
          <ac:chgData name="Daniel Hwang" userId="f3c5bc68-82fa-4d63-a9ea-ad4e5142fd53" providerId="ADAL" clId="{352E579E-907C-0147-8940-FEF3146421C6}" dt="2023-06-06T00:01:57.991" v="2309" actId="2711"/>
          <ac:spMkLst>
            <pc:docMk/>
            <pc:sldMk cId="992044814" sldId="632"/>
            <ac:spMk id="13" creationId="{61CF60C0-E6F7-9359-435F-D1DDC3804A66}"/>
          </ac:spMkLst>
        </pc:spChg>
        <pc:spChg chg="add mod">
          <ac:chgData name="Daniel Hwang" userId="f3c5bc68-82fa-4d63-a9ea-ad4e5142fd53" providerId="ADAL" clId="{352E579E-907C-0147-8940-FEF3146421C6}" dt="2023-06-06T00:01:57.991" v="2309" actId="2711"/>
          <ac:spMkLst>
            <pc:docMk/>
            <pc:sldMk cId="992044814" sldId="632"/>
            <ac:spMk id="14" creationId="{B2D6FE24-8594-F399-0977-799DA560F631}"/>
          </ac:spMkLst>
        </pc:spChg>
        <pc:spChg chg="add mod">
          <ac:chgData name="Daniel Hwang" userId="f3c5bc68-82fa-4d63-a9ea-ad4e5142fd53" providerId="ADAL" clId="{352E579E-907C-0147-8940-FEF3146421C6}" dt="2023-06-06T00:01:57.991" v="2309" actId="2711"/>
          <ac:spMkLst>
            <pc:docMk/>
            <pc:sldMk cId="992044814" sldId="632"/>
            <ac:spMk id="15" creationId="{A990CC5E-983A-997B-2BF1-9CEE7C39B6A9}"/>
          </ac:spMkLst>
        </pc:spChg>
        <pc:spChg chg="add mod">
          <ac:chgData name="Daniel Hwang" userId="f3c5bc68-82fa-4d63-a9ea-ad4e5142fd53" providerId="ADAL" clId="{352E579E-907C-0147-8940-FEF3146421C6}" dt="2023-06-06T00:01:57.991" v="2309" actId="2711"/>
          <ac:spMkLst>
            <pc:docMk/>
            <pc:sldMk cId="992044814" sldId="632"/>
            <ac:spMk id="16" creationId="{43E3DF95-D2EC-B6C2-BB28-150B35A16DBA}"/>
          </ac:spMkLst>
        </pc:spChg>
        <pc:spChg chg="del">
          <ac:chgData name="Daniel Hwang" userId="f3c5bc68-82fa-4d63-a9ea-ad4e5142fd53" providerId="ADAL" clId="{352E579E-907C-0147-8940-FEF3146421C6}" dt="2023-06-05T00:16:57.628" v="455" actId="478"/>
          <ac:spMkLst>
            <pc:docMk/>
            <pc:sldMk cId="992044814" sldId="632"/>
            <ac:spMk id="19" creationId="{1F114645-CD7D-0DDA-2D57-BF7B64C91A55}"/>
          </ac:spMkLst>
        </pc:spChg>
        <pc:spChg chg="del">
          <ac:chgData name="Daniel Hwang" userId="f3c5bc68-82fa-4d63-a9ea-ad4e5142fd53" providerId="ADAL" clId="{352E579E-907C-0147-8940-FEF3146421C6}" dt="2023-06-05T00:16:57.628" v="455" actId="478"/>
          <ac:spMkLst>
            <pc:docMk/>
            <pc:sldMk cId="992044814" sldId="632"/>
            <ac:spMk id="20" creationId="{5E62B31B-04F2-6585-13C5-ACF57696E646}"/>
          </ac:spMkLst>
        </pc:spChg>
        <pc:spChg chg="del">
          <ac:chgData name="Daniel Hwang" userId="f3c5bc68-82fa-4d63-a9ea-ad4e5142fd53" providerId="ADAL" clId="{352E579E-907C-0147-8940-FEF3146421C6}" dt="2023-06-05T00:16:57.628" v="455" actId="478"/>
          <ac:spMkLst>
            <pc:docMk/>
            <pc:sldMk cId="992044814" sldId="632"/>
            <ac:spMk id="21" creationId="{DE255373-C47B-2FE3-FBB1-66A67D5DC292}"/>
          </ac:spMkLst>
        </pc:spChg>
        <pc:spChg chg="del">
          <ac:chgData name="Daniel Hwang" userId="f3c5bc68-82fa-4d63-a9ea-ad4e5142fd53" providerId="ADAL" clId="{352E579E-907C-0147-8940-FEF3146421C6}" dt="2023-06-05T00:16:57.628" v="455" actId="478"/>
          <ac:spMkLst>
            <pc:docMk/>
            <pc:sldMk cId="992044814" sldId="632"/>
            <ac:spMk id="26" creationId="{16C0BE8A-B9EB-0CFA-7DA0-97A2B78B4B34}"/>
          </ac:spMkLst>
        </pc:spChg>
        <pc:spChg chg="add mod">
          <ac:chgData name="Daniel Hwang" userId="f3c5bc68-82fa-4d63-a9ea-ad4e5142fd53" providerId="ADAL" clId="{352E579E-907C-0147-8940-FEF3146421C6}" dt="2023-06-06T00:01:57.991" v="2309" actId="2711"/>
          <ac:spMkLst>
            <pc:docMk/>
            <pc:sldMk cId="992044814" sldId="632"/>
            <ac:spMk id="27" creationId="{B26F5545-02F3-3794-31B0-3DC41A90EBAA}"/>
          </ac:spMkLst>
        </pc:spChg>
        <pc:spChg chg="add mod">
          <ac:chgData name="Daniel Hwang" userId="f3c5bc68-82fa-4d63-a9ea-ad4e5142fd53" providerId="ADAL" clId="{352E579E-907C-0147-8940-FEF3146421C6}" dt="2023-06-06T00:01:57.991" v="2309" actId="2711"/>
          <ac:spMkLst>
            <pc:docMk/>
            <pc:sldMk cId="992044814" sldId="632"/>
            <ac:spMk id="28" creationId="{5EA2BCDB-0738-F242-E9A4-BD741F8DA11A}"/>
          </ac:spMkLst>
        </pc:spChg>
        <pc:spChg chg="add mod">
          <ac:chgData name="Daniel Hwang" userId="f3c5bc68-82fa-4d63-a9ea-ad4e5142fd53" providerId="ADAL" clId="{352E579E-907C-0147-8940-FEF3146421C6}" dt="2023-06-06T00:01:57.991" v="2309" actId="2711"/>
          <ac:spMkLst>
            <pc:docMk/>
            <pc:sldMk cId="992044814" sldId="632"/>
            <ac:spMk id="29" creationId="{1DAF2226-E6EE-8AC4-6A27-1825CB25BC5F}"/>
          </ac:spMkLst>
        </pc:spChg>
        <pc:spChg chg="add mod">
          <ac:chgData name="Daniel Hwang" userId="f3c5bc68-82fa-4d63-a9ea-ad4e5142fd53" providerId="ADAL" clId="{352E579E-907C-0147-8940-FEF3146421C6}" dt="2023-06-06T00:01:57.991" v="2309" actId="2711"/>
          <ac:spMkLst>
            <pc:docMk/>
            <pc:sldMk cId="992044814" sldId="632"/>
            <ac:spMk id="30" creationId="{BB23C1B8-60D0-3358-0A07-7CC63DA13FF8}"/>
          </ac:spMkLst>
        </pc:spChg>
        <pc:spChg chg="add mod">
          <ac:chgData name="Daniel Hwang" userId="f3c5bc68-82fa-4d63-a9ea-ad4e5142fd53" providerId="ADAL" clId="{352E579E-907C-0147-8940-FEF3146421C6}" dt="2023-06-05T23:53:19.248" v="2297" actId="1036"/>
          <ac:spMkLst>
            <pc:docMk/>
            <pc:sldMk cId="992044814" sldId="632"/>
            <ac:spMk id="31" creationId="{1804A23E-2D9E-3482-7F5F-4405C01C9961}"/>
          </ac:spMkLst>
        </pc:spChg>
        <pc:cxnChg chg="del">
          <ac:chgData name="Daniel Hwang" userId="f3c5bc68-82fa-4d63-a9ea-ad4e5142fd53" providerId="ADAL" clId="{352E579E-907C-0147-8940-FEF3146421C6}" dt="2023-06-05T00:16:57.628" v="455" actId="478"/>
          <ac:cxnSpMkLst>
            <pc:docMk/>
            <pc:sldMk cId="992044814" sldId="632"/>
            <ac:cxnSpMk id="9" creationId="{D55009AB-76FD-C616-74E6-D72E9F639970}"/>
          </ac:cxnSpMkLst>
        </pc:cxnChg>
        <pc:cxnChg chg="del">
          <ac:chgData name="Daniel Hwang" userId="f3c5bc68-82fa-4d63-a9ea-ad4e5142fd53" providerId="ADAL" clId="{352E579E-907C-0147-8940-FEF3146421C6}" dt="2023-06-05T00:16:57.628" v="455" actId="478"/>
          <ac:cxnSpMkLst>
            <pc:docMk/>
            <pc:sldMk cId="992044814" sldId="632"/>
            <ac:cxnSpMk id="17" creationId="{D79721A1-A2EB-E1FA-6FCF-8077D1868001}"/>
          </ac:cxnSpMkLst>
        </pc:cxnChg>
        <pc:cxnChg chg="del">
          <ac:chgData name="Daniel Hwang" userId="f3c5bc68-82fa-4d63-a9ea-ad4e5142fd53" providerId="ADAL" clId="{352E579E-907C-0147-8940-FEF3146421C6}" dt="2023-06-05T00:16:57.628" v="455" actId="478"/>
          <ac:cxnSpMkLst>
            <pc:docMk/>
            <pc:sldMk cId="992044814" sldId="632"/>
            <ac:cxnSpMk id="18" creationId="{DB29ABFC-AC8B-D85A-5267-B6C02E0FBC7E}"/>
          </ac:cxnSpMkLst>
        </pc:cxnChg>
        <pc:cxnChg chg="del">
          <ac:chgData name="Daniel Hwang" userId="f3c5bc68-82fa-4d63-a9ea-ad4e5142fd53" providerId="ADAL" clId="{352E579E-907C-0147-8940-FEF3146421C6}" dt="2023-06-05T00:16:57.628" v="455" actId="478"/>
          <ac:cxnSpMkLst>
            <pc:docMk/>
            <pc:sldMk cId="992044814" sldId="632"/>
            <ac:cxnSpMk id="22" creationId="{299A45A5-D82D-3E90-59C3-70A47F189786}"/>
          </ac:cxnSpMkLst>
        </pc:cxnChg>
        <pc:cxnChg chg="del">
          <ac:chgData name="Daniel Hwang" userId="f3c5bc68-82fa-4d63-a9ea-ad4e5142fd53" providerId="ADAL" clId="{352E579E-907C-0147-8940-FEF3146421C6}" dt="2023-06-05T00:16:57.628" v="455" actId="478"/>
          <ac:cxnSpMkLst>
            <pc:docMk/>
            <pc:sldMk cId="992044814" sldId="632"/>
            <ac:cxnSpMk id="23" creationId="{482E1101-57F6-8FAA-66EA-F8880A4CB2E5}"/>
          </ac:cxnSpMkLst>
        </pc:cxnChg>
        <pc:cxnChg chg="del">
          <ac:chgData name="Daniel Hwang" userId="f3c5bc68-82fa-4d63-a9ea-ad4e5142fd53" providerId="ADAL" clId="{352E579E-907C-0147-8940-FEF3146421C6}" dt="2023-06-05T00:16:57.628" v="455" actId="478"/>
          <ac:cxnSpMkLst>
            <pc:docMk/>
            <pc:sldMk cId="992044814" sldId="632"/>
            <ac:cxnSpMk id="24" creationId="{DE61495F-B7AE-1672-DABF-D14E0736201E}"/>
          </ac:cxnSpMkLst>
        </pc:cxnChg>
        <pc:cxnChg chg="del">
          <ac:chgData name="Daniel Hwang" userId="f3c5bc68-82fa-4d63-a9ea-ad4e5142fd53" providerId="ADAL" clId="{352E579E-907C-0147-8940-FEF3146421C6}" dt="2023-06-05T00:16:57.628" v="455" actId="478"/>
          <ac:cxnSpMkLst>
            <pc:docMk/>
            <pc:sldMk cId="992044814" sldId="632"/>
            <ac:cxnSpMk id="25" creationId="{5F741696-1D5E-B184-733D-1BE01A5D6714}"/>
          </ac:cxnSpMkLst>
        </pc:cxnChg>
      </pc:sldChg>
      <pc:sldChg chg="delSp modSp new mod">
        <pc:chgData name="Daniel Hwang" userId="f3c5bc68-82fa-4d63-a9ea-ad4e5142fd53" providerId="ADAL" clId="{352E579E-907C-0147-8940-FEF3146421C6}" dt="2023-06-05T06:15:27.219" v="1611" actId="20577"/>
        <pc:sldMkLst>
          <pc:docMk/>
          <pc:sldMk cId="3867476298" sldId="633"/>
        </pc:sldMkLst>
        <pc:spChg chg="mod">
          <ac:chgData name="Daniel Hwang" userId="f3c5bc68-82fa-4d63-a9ea-ad4e5142fd53" providerId="ADAL" clId="{352E579E-907C-0147-8940-FEF3146421C6}" dt="2023-06-05T06:15:27.219" v="1611" actId="20577"/>
          <ac:spMkLst>
            <pc:docMk/>
            <pc:sldMk cId="3867476298" sldId="633"/>
            <ac:spMk id="2" creationId="{F0483BF2-DEDD-4431-6DA5-09A4A5F7727B}"/>
          </ac:spMkLst>
        </pc:spChg>
        <pc:spChg chg="mod">
          <ac:chgData name="Daniel Hwang" userId="f3c5bc68-82fa-4d63-a9ea-ad4e5142fd53" providerId="ADAL" clId="{352E579E-907C-0147-8940-FEF3146421C6}" dt="2023-06-05T05:43:44.730" v="1501" actId="20577"/>
          <ac:spMkLst>
            <pc:docMk/>
            <pc:sldMk cId="3867476298" sldId="633"/>
            <ac:spMk id="3" creationId="{30C898DA-7EBA-CD3F-DCFD-A1343C9E861F}"/>
          </ac:spMkLst>
        </pc:spChg>
        <pc:spChg chg="del">
          <ac:chgData name="Daniel Hwang" userId="f3c5bc68-82fa-4d63-a9ea-ad4e5142fd53" providerId="ADAL" clId="{352E579E-907C-0147-8940-FEF3146421C6}" dt="2023-06-05T05:41:49.109" v="1457" actId="478"/>
          <ac:spMkLst>
            <pc:docMk/>
            <pc:sldMk cId="3867476298" sldId="633"/>
            <ac:spMk id="5" creationId="{88517C4E-6617-5659-80E6-94D063DDD45B}"/>
          </ac:spMkLst>
        </pc:spChg>
        <pc:spChg chg="del">
          <ac:chgData name="Daniel Hwang" userId="f3c5bc68-82fa-4d63-a9ea-ad4e5142fd53" providerId="ADAL" clId="{352E579E-907C-0147-8940-FEF3146421C6}" dt="2023-06-05T05:41:46.038" v="1456" actId="478"/>
          <ac:spMkLst>
            <pc:docMk/>
            <pc:sldMk cId="3867476298" sldId="633"/>
            <ac:spMk id="6" creationId="{1D770AD0-D0F2-3176-2D95-2CC4CF8CE1DA}"/>
          </ac:spMkLst>
        </pc:spChg>
        <pc:spChg chg="mod">
          <ac:chgData name="Daniel Hwang" userId="f3c5bc68-82fa-4d63-a9ea-ad4e5142fd53" providerId="ADAL" clId="{352E579E-907C-0147-8940-FEF3146421C6}" dt="2023-06-05T05:41:43.963" v="1455" actId="207"/>
          <ac:spMkLst>
            <pc:docMk/>
            <pc:sldMk cId="3867476298" sldId="633"/>
            <ac:spMk id="7" creationId="{356ABECF-8795-3091-6E4A-0F0098E465B2}"/>
          </ac:spMkLst>
        </pc:spChg>
      </pc:sldChg>
      <pc:sldChg chg="add del">
        <pc:chgData name="Daniel Hwang" userId="f3c5bc68-82fa-4d63-a9ea-ad4e5142fd53" providerId="ADAL" clId="{352E579E-907C-0147-8940-FEF3146421C6}" dt="2023-06-05T05:45:08.959" v="1514" actId="2696"/>
        <pc:sldMkLst>
          <pc:docMk/>
          <pc:sldMk cId="1712836121" sldId="634"/>
        </pc:sldMkLst>
      </pc:sldChg>
      <pc:sldChg chg="addSp delSp modSp add mod ord">
        <pc:chgData name="Daniel Hwang" userId="f3c5bc68-82fa-4d63-a9ea-ad4e5142fd53" providerId="ADAL" clId="{352E579E-907C-0147-8940-FEF3146421C6}" dt="2023-06-05T06:33:33.390" v="2120" actId="6549"/>
        <pc:sldMkLst>
          <pc:docMk/>
          <pc:sldMk cId="2705247575" sldId="635"/>
        </pc:sldMkLst>
        <pc:spChg chg="add del mod">
          <ac:chgData name="Daniel Hwang" userId="f3c5bc68-82fa-4d63-a9ea-ad4e5142fd53" providerId="ADAL" clId="{352E579E-907C-0147-8940-FEF3146421C6}" dt="2023-06-05T06:33:33.390" v="2120" actId="6549"/>
          <ac:spMkLst>
            <pc:docMk/>
            <pc:sldMk cId="2705247575" sldId="635"/>
            <ac:spMk id="2" creationId="{00000000-0000-0000-0000-000000000000}"/>
          </ac:spMkLst>
        </pc:spChg>
        <pc:spChg chg="add del mod">
          <ac:chgData name="Daniel Hwang" userId="f3c5bc68-82fa-4d63-a9ea-ad4e5142fd53" providerId="ADAL" clId="{352E579E-907C-0147-8940-FEF3146421C6}" dt="2023-06-05T06:02:18.997" v="1517" actId="478"/>
          <ac:spMkLst>
            <pc:docMk/>
            <pc:sldMk cId="2705247575" sldId="635"/>
            <ac:spMk id="5" creationId="{9CF292E9-9399-2CA1-F7C4-CDFF661965EE}"/>
          </ac:spMkLst>
        </pc:spChg>
        <pc:picChg chg="mod">
          <ac:chgData name="Daniel Hwang" userId="f3c5bc68-82fa-4d63-a9ea-ad4e5142fd53" providerId="ADAL" clId="{352E579E-907C-0147-8940-FEF3146421C6}" dt="2023-06-05T06:02:57.964" v="1522" actId="1076"/>
          <ac:picMkLst>
            <pc:docMk/>
            <pc:sldMk cId="2705247575" sldId="635"/>
            <ac:picMk id="3" creationId="{00000000-0000-0000-0000-000000000000}"/>
          </ac:picMkLst>
        </pc:picChg>
      </pc:sldChg>
      <pc:sldChg chg="addSp delSp modSp add mod">
        <pc:chgData name="Daniel Hwang" userId="f3c5bc68-82fa-4d63-a9ea-ad4e5142fd53" providerId="ADAL" clId="{352E579E-907C-0147-8940-FEF3146421C6}" dt="2023-06-05T06:33:26.354" v="2116" actId="20577"/>
        <pc:sldMkLst>
          <pc:docMk/>
          <pc:sldMk cId="2321821817" sldId="636"/>
        </pc:sldMkLst>
        <pc:spChg chg="mod">
          <ac:chgData name="Daniel Hwang" userId="f3c5bc68-82fa-4d63-a9ea-ad4e5142fd53" providerId="ADAL" clId="{352E579E-907C-0147-8940-FEF3146421C6}" dt="2023-06-05T06:33:26.354" v="2116" actId="20577"/>
          <ac:spMkLst>
            <pc:docMk/>
            <pc:sldMk cId="2321821817" sldId="636"/>
            <ac:spMk id="2" creationId="{F0483BF2-DEDD-4431-6DA5-09A4A5F7727B}"/>
          </ac:spMkLst>
        </pc:spChg>
        <pc:spChg chg="del mod">
          <ac:chgData name="Daniel Hwang" userId="f3c5bc68-82fa-4d63-a9ea-ad4e5142fd53" providerId="ADAL" clId="{352E579E-907C-0147-8940-FEF3146421C6}" dt="2023-06-05T06:04:06.621" v="1537" actId="478"/>
          <ac:spMkLst>
            <pc:docMk/>
            <pc:sldMk cId="2321821817" sldId="636"/>
            <ac:spMk id="3" creationId="{30C898DA-7EBA-CD3F-DCFD-A1343C9E861F}"/>
          </ac:spMkLst>
        </pc:spChg>
        <pc:spChg chg="del">
          <ac:chgData name="Daniel Hwang" userId="f3c5bc68-82fa-4d63-a9ea-ad4e5142fd53" providerId="ADAL" clId="{352E579E-907C-0147-8940-FEF3146421C6}" dt="2023-06-05T06:04:48.907" v="1550" actId="478"/>
          <ac:spMkLst>
            <pc:docMk/>
            <pc:sldMk cId="2321821817" sldId="636"/>
            <ac:spMk id="5" creationId="{88517C4E-6617-5659-80E6-94D063DDD45B}"/>
          </ac:spMkLst>
        </pc:spChg>
        <pc:spChg chg="del">
          <ac:chgData name="Daniel Hwang" userId="f3c5bc68-82fa-4d63-a9ea-ad4e5142fd53" providerId="ADAL" clId="{352E579E-907C-0147-8940-FEF3146421C6}" dt="2023-06-05T06:04:32.206" v="1543" actId="478"/>
          <ac:spMkLst>
            <pc:docMk/>
            <pc:sldMk cId="2321821817" sldId="636"/>
            <ac:spMk id="6" creationId="{1D770AD0-D0F2-3176-2D95-2CC4CF8CE1DA}"/>
          </ac:spMkLst>
        </pc:spChg>
        <pc:spChg chg="del mod">
          <ac:chgData name="Daniel Hwang" userId="f3c5bc68-82fa-4d63-a9ea-ad4e5142fd53" providerId="ADAL" clId="{352E579E-907C-0147-8940-FEF3146421C6}" dt="2023-06-05T06:03:42.451" v="1525" actId="478"/>
          <ac:spMkLst>
            <pc:docMk/>
            <pc:sldMk cId="2321821817" sldId="636"/>
            <ac:spMk id="7" creationId="{356ABECF-8795-3091-6E4A-0F0098E465B2}"/>
          </ac:spMkLst>
        </pc:spChg>
        <pc:spChg chg="add del mod">
          <ac:chgData name="Daniel Hwang" userId="f3c5bc68-82fa-4d63-a9ea-ad4e5142fd53" providerId="ADAL" clId="{352E579E-907C-0147-8940-FEF3146421C6}" dt="2023-06-05T06:03:45.728" v="1526" actId="478"/>
          <ac:spMkLst>
            <pc:docMk/>
            <pc:sldMk cId="2321821817" sldId="636"/>
            <ac:spMk id="10" creationId="{6336CB4B-C58A-7F00-D5D2-CF253AF6B957}"/>
          </ac:spMkLst>
        </pc:spChg>
        <pc:spChg chg="add del mod">
          <ac:chgData name="Daniel Hwang" userId="f3c5bc68-82fa-4d63-a9ea-ad4e5142fd53" providerId="ADAL" clId="{352E579E-907C-0147-8940-FEF3146421C6}" dt="2023-06-05T06:05:49.407" v="1554" actId="478"/>
          <ac:spMkLst>
            <pc:docMk/>
            <pc:sldMk cId="2321821817" sldId="636"/>
            <ac:spMk id="12" creationId="{0611D075-1693-E0AE-478B-BAE2204EDBCE}"/>
          </ac:spMkLst>
        </pc:spChg>
      </pc:sldChg>
      <pc:sldChg chg="addSp delSp modSp new mod modClrScheme chgLayout">
        <pc:chgData name="Daniel Hwang" userId="f3c5bc68-82fa-4d63-a9ea-ad4e5142fd53" providerId="ADAL" clId="{352E579E-907C-0147-8940-FEF3146421C6}" dt="2023-06-05T06:31:28.796" v="2083" actId="1038"/>
        <pc:sldMkLst>
          <pc:docMk/>
          <pc:sldMk cId="3675826762" sldId="637"/>
        </pc:sldMkLst>
        <pc:spChg chg="add del">
          <ac:chgData name="Daniel Hwang" userId="f3c5bc68-82fa-4d63-a9ea-ad4e5142fd53" providerId="ADAL" clId="{352E579E-907C-0147-8940-FEF3146421C6}" dt="2023-06-05T00:22:56.501" v="501" actId="478"/>
          <ac:spMkLst>
            <pc:docMk/>
            <pc:sldMk cId="3675826762" sldId="637"/>
            <ac:spMk id="2" creationId="{40FF9E88-3F15-12E7-E36B-07EB5CABCF02}"/>
          </ac:spMkLst>
        </pc:spChg>
        <pc:spChg chg="del">
          <ac:chgData name="Daniel Hwang" userId="f3c5bc68-82fa-4d63-a9ea-ad4e5142fd53" providerId="ADAL" clId="{352E579E-907C-0147-8940-FEF3146421C6}" dt="2023-06-05T00:20:22.719" v="474"/>
          <ac:spMkLst>
            <pc:docMk/>
            <pc:sldMk cId="3675826762" sldId="637"/>
            <ac:spMk id="3" creationId="{015133AC-C00F-766E-82D4-8D0062004CFF}"/>
          </ac:spMkLst>
        </pc:spChg>
        <pc:spChg chg="mod ord">
          <ac:chgData name="Daniel Hwang" userId="f3c5bc68-82fa-4d63-a9ea-ad4e5142fd53" providerId="ADAL" clId="{352E579E-907C-0147-8940-FEF3146421C6}" dt="2023-06-05T06:31:28.796" v="2083" actId="1038"/>
          <ac:spMkLst>
            <pc:docMk/>
            <pc:sldMk cId="3675826762" sldId="637"/>
            <ac:spMk id="4" creationId="{8358C650-7953-8ACC-6C0C-B97B787912BE}"/>
          </ac:spMkLst>
        </pc:spChg>
        <pc:spChg chg="del mod">
          <ac:chgData name="Daniel Hwang" userId="f3c5bc68-82fa-4d63-a9ea-ad4e5142fd53" providerId="ADAL" clId="{352E579E-907C-0147-8940-FEF3146421C6}" dt="2023-06-05T06:07:44.412" v="1562" actId="478"/>
          <ac:spMkLst>
            <pc:docMk/>
            <pc:sldMk cId="3675826762" sldId="637"/>
            <ac:spMk id="5" creationId="{B51B6EC1-1BCA-A4B6-279B-27FEBA3068E4}"/>
          </ac:spMkLst>
        </pc:spChg>
        <pc:spChg chg="del mod">
          <ac:chgData name="Daniel Hwang" userId="f3c5bc68-82fa-4d63-a9ea-ad4e5142fd53" providerId="ADAL" clId="{352E579E-907C-0147-8940-FEF3146421C6}" dt="2023-06-05T06:07:45.099" v="1563" actId="478"/>
          <ac:spMkLst>
            <pc:docMk/>
            <pc:sldMk cId="3675826762" sldId="637"/>
            <ac:spMk id="6" creationId="{C364F0A9-79E1-D811-0552-9D141FCF65D4}"/>
          </ac:spMkLst>
        </pc:spChg>
        <pc:spChg chg="add del mod">
          <ac:chgData name="Daniel Hwang" userId="f3c5bc68-82fa-4d63-a9ea-ad4e5142fd53" providerId="ADAL" clId="{352E579E-907C-0147-8940-FEF3146421C6}" dt="2023-06-05T06:31:28.796" v="2083" actId="1038"/>
          <ac:spMkLst>
            <pc:docMk/>
            <pc:sldMk cId="3675826762" sldId="637"/>
            <ac:spMk id="7" creationId="{B665FAC9-6213-6D1C-1B1A-71BADEE37DFE}"/>
          </ac:spMkLst>
        </pc:spChg>
        <pc:spChg chg="mod">
          <ac:chgData name="Daniel Hwang" userId="f3c5bc68-82fa-4d63-a9ea-ad4e5142fd53" providerId="ADAL" clId="{352E579E-907C-0147-8940-FEF3146421C6}" dt="2023-06-05T06:07:25.417" v="1558" actId="122"/>
          <ac:spMkLst>
            <pc:docMk/>
            <pc:sldMk cId="3675826762" sldId="637"/>
            <ac:spMk id="8" creationId="{DDF531E3-6154-1DA2-1311-5EC8A5AAB9A8}"/>
          </ac:spMkLst>
        </pc:spChg>
        <pc:spChg chg="add del mod">
          <ac:chgData name="Daniel Hwang" userId="f3c5bc68-82fa-4d63-a9ea-ad4e5142fd53" providerId="ADAL" clId="{352E579E-907C-0147-8940-FEF3146421C6}" dt="2023-06-05T00:20:44.993" v="476"/>
          <ac:spMkLst>
            <pc:docMk/>
            <pc:sldMk cId="3675826762" sldId="637"/>
            <ac:spMk id="10" creationId="{77D541ED-9C58-BAA3-65FB-FD68D4700DCE}"/>
          </ac:spMkLst>
        </pc:spChg>
        <pc:spChg chg="add del mod">
          <ac:chgData name="Daniel Hwang" userId="f3c5bc68-82fa-4d63-a9ea-ad4e5142fd53" providerId="ADAL" clId="{352E579E-907C-0147-8940-FEF3146421C6}" dt="2023-06-05T00:20:44.993" v="476"/>
          <ac:spMkLst>
            <pc:docMk/>
            <pc:sldMk cId="3675826762" sldId="637"/>
            <ac:spMk id="12" creationId="{429BAF5D-1CDC-B175-3A39-35D52A4448A1}"/>
          </ac:spMkLst>
        </pc:spChg>
        <pc:spChg chg="add del mod">
          <ac:chgData name="Daniel Hwang" userId="f3c5bc68-82fa-4d63-a9ea-ad4e5142fd53" providerId="ADAL" clId="{352E579E-907C-0147-8940-FEF3146421C6}" dt="2023-06-05T00:20:44.993" v="476"/>
          <ac:spMkLst>
            <pc:docMk/>
            <pc:sldMk cId="3675826762" sldId="637"/>
            <ac:spMk id="13" creationId="{A0DD6EBB-207F-76E5-95E1-5CD207501BF5}"/>
          </ac:spMkLst>
        </pc:spChg>
        <pc:spChg chg="add del mod">
          <ac:chgData name="Daniel Hwang" userId="f3c5bc68-82fa-4d63-a9ea-ad4e5142fd53" providerId="ADAL" clId="{352E579E-907C-0147-8940-FEF3146421C6}" dt="2023-06-05T00:22:48.315" v="498" actId="26606"/>
          <ac:spMkLst>
            <pc:docMk/>
            <pc:sldMk cId="3675826762" sldId="637"/>
            <ac:spMk id="15" creationId="{1519F571-44BB-075B-8BA7-17EF32715193}"/>
          </ac:spMkLst>
        </pc:spChg>
        <pc:spChg chg="add del mod">
          <ac:chgData name="Daniel Hwang" userId="f3c5bc68-82fa-4d63-a9ea-ad4e5142fd53" providerId="ADAL" clId="{352E579E-907C-0147-8940-FEF3146421C6}" dt="2023-06-05T00:22:48.315" v="498" actId="26606"/>
          <ac:spMkLst>
            <pc:docMk/>
            <pc:sldMk cId="3675826762" sldId="637"/>
            <ac:spMk id="16" creationId="{17ED98AE-0C68-5827-240F-702CCC0D9357}"/>
          </ac:spMkLst>
        </pc:spChg>
        <pc:spChg chg="add del mod">
          <ac:chgData name="Daniel Hwang" userId="f3c5bc68-82fa-4d63-a9ea-ad4e5142fd53" providerId="ADAL" clId="{352E579E-907C-0147-8940-FEF3146421C6}" dt="2023-06-05T00:22:47.180" v="497"/>
          <ac:spMkLst>
            <pc:docMk/>
            <pc:sldMk cId="3675826762" sldId="637"/>
            <ac:spMk id="17" creationId="{3619AB91-909D-04A6-B98B-6140EAE9D73F}"/>
          </ac:spMkLst>
        </pc:spChg>
        <pc:spChg chg="add del mod">
          <ac:chgData name="Daniel Hwang" userId="f3c5bc68-82fa-4d63-a9ea-ad4e5142fd53" providerId="ADAL" clId="{352E579E-907C-0147-8940-FEF3146421C6}" dt="2023-06-05T00:22:47.180" v="497"/>
          <ac:spMkLst>
            <pc:docMk/>
            <pc:sldMk cId="3675826762" sldId="637"/>
            <ac:spMk id="18" creationId="{A420C6CA-8560-51B9-17DD-009DE15172BA}"/>
          </ac:spMkLst>
        </pc:spChg>
        <pc:spChg chg="add del mod">
          <ac:chgData name="Daniel Hwang" userId="f3c5bc68-82fa-4d63-a9ea-ad4e5142fd53" providerId="ADAL" clId="{352E579E-907C-0147-8940-FEF3146421C6}" dt="2023-06-05T06:07:14.621" v="1556" actId="478"/>
          <ac:spMkLst>
            <pc:docMk/>
            <pc:sldMk cId="3675826762" sldId="637"/>
            <ac:spMk id="20" creationId="{70711FBC-4D3B-3BFE-935A-7417FEEBF2ED}"/>
          </ac:spMkLst>
        </pc:spChg>
        <pc:spChg chg="add mod">
          <ac:chgData name="Daniel Hwang" userId="f3c5bc68-82fa-4d63-a9ea-ad4e5142fd53" providerId="ADAL" clId="{352E579E-907C-0147-8940-FEF3146421C6}" dt="2023-06-05T06:31:28.796" v="2083" actId="1038"/>
          <ac:spMkLst>
            <pc:docMk/>
            <pc:sldMk cId="3675826762" sldId="637"/>
            <ac:spMk id="21" creationId="{4F5C63BC-592D-A00F-DD8B-D8E1B4AB7551}"/>
          </ac:spMkLst>
        </pc:spChg>
        <pc:spChg chg="add mod">
          <ac:chgData name="Daniel Hwang" userId="f3c5bc68-82fa-4d63-a9ea-ad4e5142fd53" providerId="ADAL" clId="{352E579E-907C-0147-8940-FEF3146421C6}" dt="2023-06-05T06:09:02.299" v="1587" actId="20577"/>
          <ac:spMkLst>
            <pc:docMk/>
            <pc:sldMk cId="3675826762" sldId="637"/>
            <ac:spMk id="23" creationId="{D4401095-05B2-ED9C-A1F3-3B0A8E451595}"/>
          </ac:spMkLst>
        </pc:spChg>
        <pc:picChg chg="add mod ord">
          <ac:chgData name="Daniel Hwang" userId="f3c5bc68-82fa-4d63-a9ea-ad4e5142fd53" providerId="ADAL" clId="{352E579E-907C-0147-8940-FEF3146421C6}" dt="2023-06-05T06:07:53.985" v="1567" actId="1076"/>
          <ac:picMkLst>
            <pc:docMk/>
            <pc:sldMk cId="3675826762" sldId="637"/>
            <ac:picMk id="9" creationId="{36C518E7-62B6-7D0A-912A-DBE779812AE1}"/>
          </ac:picMkLst>
        </pc:picChg>
        <pc:picChg chg="add del mod">
          <ac:chgData name="Daniel Hwang" userId="f3c5bc68-82fa-4d63-a9ea-ad4e5142fd53" providerId="ADAL" clId="{352E579E-907C-0147-8940-FEF3146421C6}" dt="2023-06-05T00:20:44.993" v="476"/>
          <ac:picMkLst>
            <pc:docMk/>
            <pc:sldMk cId="3675826762" sldId="637"/>
            <ac:picMk id="11" creationId="{CB7B9D9E-EDE8-460F-B4EE-AC1AAA9DE6F1}"/>
          </ac:picMkLst>
        </pc:picChg>
        <pc:picChg chg="add del mod">
          <ac:chgData name="Daniel Hwang" userId="f3c5bc68-82fa-4d63-a9ea-ad4e5142fd53" providerId="ADAL" clId="{352E579E-907C-0147-8940-FEF3146421C6}" dt="2023-06-05T00:20:44.993" v="476"/>
          <ac:picMkLst>
            <pc:docMk/>
            <pc:sldMk cId="3675826762" sldId="637"/>
            <ac:picMk id="14" creationId="{178A5980-541F-6CC7-D47C-593ACB885D7A}"/>
          </ac:picMkLst>
        </pc:picChg>
        <pc:picChg chg="add del mod">
          <ac:chgData name="Daniel Hwang" userId="f3c5bc68-82fa-4d63-a9ea-ad4e5142fd53" providerId="ADAL" clId="{352E579E-907C-0147-8940-FEF3146421C6}" dt="2023-06-05T00:22:47.180" v="497"/>
          <ac:picMkLst>
            <pc:docMk/>
            <pc:sldMk cId="3675826762" sldId="637"/>
            <ac:picMk id="19" creationId="{EA63BBDE-5626-B476-6957-3E84B3A49239}"/>
          </ac:picMkLst>
        </pc:picChg>
        <pc:picChg chg="add mod">
          <ac:chgData name="Daniel Hwang" userId="f3c5bc68-82fa-4d63-a9ea-ad4e5142fd53" providerId="ADAL" clId="{352E579E-907C-0147-8940-FEF3146421C6}" dt="2023-06-05T06:31:28.796" v="2083" actId="1038"/>
          <ac:picMkLst>
            <pc:docMk/>
            <pc:sldMk cId="3675826762" sldId="637"/>
            <ac:picMk id="22" creationId="{FDDE021B-22B8-2CAA-8528-13562CF78134}"/>
          </ac:picMkLst>
        </pc:picChg>
        <pc:picChg chg="add del mod">
          <ac:chgData name="Daniel Hwang" userId="f3c5bc68-82fa-4d63-a9ea-ad4e5142fd53" providerId="ADAL" clId="{352E579E-907C-0147-8940-FEF3146421C6}" dt="2023-06-05T06:29:23.407" v="2004" actId="478"/>
          <ac:picMkLst>
            <pc:docMk/>
            <pc:sldMk cId="3675826762" sldId="637"/>
            <ac:picMk id="24" creationId="{09D3D970-FA0B-4F61-22F4-F1603E41C376}"/>
          </ac:picMkLst>
        </pc:picChg>
      </pc:sldChg>
      <pc:sldChg chg="addSp delSp modSp new mod ord modClrScheme chgLayout">
        <pc:chgData name="Daniel Hwang" userId="f3c5bc68-82fa-4d63-a9ea-ad4e5142fd53" providerId="ADAL" clId="{352E579E-907C-0147-8940-FEF3146421C6}" dt="2023-06-06T00:02:36.198" v="2321" actId="6549"/>
        <pc:sldMkLst>
          <pc:docMk/>
          <pc:sldMk cId="3075058683" sldId="638"/>
        </pc:sldMkLst>
        <pc:spChg chg="del">
          <ac:chgData name="Daniel Hwang" userId="f3c5bc68-82fa-4d63-a9ea-ad4e5142fd53" providerId="ADAL" clId="{352E579E-907C-0147-8940-FEF3146421C6}" dt="2023-06-05T00:23:38.140" v="503" actId="26606"/>
          <ac:spMkLst>
            <pc:docMk/>
            <pc:sldMk cId="3075058683" sldId="638"/>
            <ac:spMk id="2" creationId="{6E54427A-77F4-EF60-7049-CE19D4E32F99}"/>
          </ac:spMkLst>
        </pc:spChg>
        <pc:spChg chg="del">
          <ac:chgData name="Daniel Hwang" userId="f3c5bc68-82fa-4d63-a9ea-ad4e5142fd53" providerId="ADAL" clId="{352E579E-907C-0147-8940-FEF3146421C6}" dt="2023-06-05T00:23:38.140" v="503" actId="26606"/>
          <ac:spMkLst>
            <pc:docMk/>
            <pc:sldMk cId="3075058683" sldId="638"/>
            <ac:spMk id="3" creationId="{CDFB74D3-4143-C373-2C0F-87DEFE9061EC}"/>
          </ac:spMkLst>
        </pc:spChg>
        <pc:spChg chg="mod">
          <ac:chgData name="Daniel Hwang" userId="f3c5bc68-82fa-4d63-a9ea-ad4e5142fd53" providerId="ADAL" clId="{352E579E-907C-0147-8940-FEF3146421C6}" dt="2023-06-05T00:23:38.140" v="503" actId="26606"/>
          <ac:spMkLst>
            <pc:docMk/>
            <pc:sldMk cId="3075058683" sldId="638"/>
            <ac:spMk id="4" creationId="{E49447EF-CC43-5CC0-B64D-5218DFFD23A2}"/>
          </ac:spMkLst>
        </pc:spChg>
        <pc:spChg chg="del mod">
          <ac:chgData name="Daniel Hwang" userId="f3c5bc68-82fa-4d63-a9ea-ad4e5142fd53" providerId="ADAL" clId="{352E579E-907C-0147-8940-FEF3146421C6}" dt="2023-06-05T06:19:19.080" v="1801" actId="478"/>
          <ac:spMkLst>
            <pc:docMk/>
            <pc:sldMk cId="3075058683" sldId="638"/>
            <ac:spMk id="5" creationId="{F25A4F16-ACEF-4B53-18F9-2860A0E8830C}"/>
          </ac:spMkLst>
        </pc:spChg>
        <pc:spChg chg="del mod">
          <ac:chgData name="Daniel Hwang" userId="f3c5bc68-82fa-4d63-a9ea-ad4e5142fd53" providerId="ADAL" clId="{352E579E-907C-0147-8940-FEF3146421C6}" dt="2023-06-05T06:22:53.335" v="1876" actId="478"/>
          <ac:spMkLst>
            <pc:docMk/>
            <pc:sldMk cId="3075058683" sldId="638"/>
            <ac:spMk id="6" creationId="{9ED0558A-68F1-3872-CE25-7AFF6384D53C}"/>
          </ac:spMkLst>
        </pc:spChg>
        <pc:spChg chg="del">
          <ac:chgData name="Daniel Hwang" userId="f3c5bc68-82fa-4d63-a9ea-ad4e5142fd53" providerId="ADAL" clId="{352E579E-907C-0147-8940-FEF3146421C6}" dt="2023-06-05T00:23:38.140" v="503" actId="26606"/>
          <ac:spMkLst>
            <pc:docMk/>
            <pc:sldMk cId="3075058683" sldId="638"/>
            <ac:spMk id="7" creationId="{9D72FD9E-CD59-287E-7BEB-AC07746BF854}"/>
          </ac:spMkLst>
        </pc:spChg>
        <pc:spChg chg="del">
          <ac:chgData name="Daniel Hwang" userId="f3c5bc68-82fa-4d63-a9ea-ad4e5142fd53" providerId="ADAL" clId="{352E579E-907C-0147-8940-FEF3146421C6}" dt="2023-06-05T00:23:38.140" v="503" actId="26606"/>
          <ac:spMkLst>
            <pc:docMk/>
            <pc:sldMk cId="3075058683" sldId="638"/>
            <ac:spMk id="8" creationId="{6BFF8F13-F611-985B-51D4-B6815790BC3B}"/>
          </ac:spMkLst>
        </pc:spChg>
        <pc:spChg chg="add mod">
          <ac:chgData name="Daniel Hwang" userId="f3c5bc68-82fa-4d63-a9ea-ad4e5142fd53" providerId="ADAL" clId="{352E579E-907C-0147-8940-FEF3146421C6}" dt="2023-06-06T00:00:02.064" v="2302" actId="20577"/>
          <ac:spMkLst>
            <pc:docMk/>
            <pc:sldMk cId="3075058683" sldId="638"/>
            <ac:spMk id="9" creationId="{1A8AF9B4-D937-59F1-9DE5-154B14B70AFE}"/>
          </ac:spMkLst>
        </pc:spChg>
        <pc:spChg chg="add mod">
          <ac:chgData name="Daniel Hwang" userId="f3c5bc68-82fa-4d63-a9ea-ad4e5142fd53" providerId="ADAL" clId="{352E579E-907C-0147-8940-FEF3146421C6}" dt="2023-06-06T00:01:28.868" v="2308" actId="2711"/>
          <ac:spMkLst>
            <pc:docMk/>
            <pc:sldMk cId="3075058683" sldId="638"/>
            <ac:spMk id="11" creationId="{7E0D31F3-5851-DCD9-91AA-6A4F33AEE47C}"/>
          </ac:spMkLst>
        </pc:spChg>
        <pc:spChg chg="add mod">
          <ac:chgData name="Daniel Hwang" userId="f3c5bc68-82fa-4d63-a9ea-ad4e5142fd53" providerId="ADAL" clId="{352E579E-907C-0147-8940-FEF3146421C6}" dt="2023-06-06T00:01:28.868" v="2308" actId="2711"/>
          <ac:spMkLst>
            <pc:docMk/>
            <pc:sldMk cId="3075058683" sldId="638"/>
            <ac:spMk id="12" creationId="{C4265C1C-D78A-4C32-9B89-BCBB9F2D9193}"/>
          </ac:spMkLst>
        </pc:spChg>
        <pc:spChg chg="add mod">
          <ac:chgData name="Daniel Hwang" userId="f3c5bc68-82fa-4d63-a9ea-ad4e5142fd53" providerId="ADAL" clId="{352E579E-907C-0147-8940-FEF3146421C6}" dt="2023-06-06T00:01:28.868" v="2308" actId="2711"/>
          <ac:spMkLst>
            <pc:docMk/>
            <pc:sldMk cId="3075058683" sldId="638"/>
            <ac:spMk id="13" creationId="{A0E21D66-C144-E753-DF25-B9AD91CA7E25}"/>
          </ac:spMkLst>
        </pc:spChg>
        <pc:spChg chg="add del mod">
          <ac:chgData name="Daniel Hwang" userId="f3c5bc68-82fa-4d63-a9ea-ad4e5142fd53" providerId="ADAL" clId="{352E579E-907C-0147-8940-FEF3146421C6}" dt="2023-06-05T00:23:43.137" v="505" actId="478"/>
          <ac:spMkLst>
            <pc:docMk/>
            <pc:sldMk cId="3075058683" sldId="638"/>
            <ac:spMk id="14" creationId="{BB706523-BDFB-4269-A8B3-159750938B0A}"/>
          </ac:spMkLst>
        </pc:spChg>
        <pc:spChg chg="add mod">
          <ac:chgData name="Daniel Hwang" userId="f3c5bc68-82fa-4d63-a9ea-ad4e5142fd53" providerId="ADAL" clId="{352E579E-907C-0147-8940-FEF3146421C6}" dt="2023-06-06T00:01:28.868" v="2308" actId="2711"/>
          <ac:spMkLst>
            <pc:docMk/>
            <pc:sldMk cId="3075058683" sldId="638"/>
            <ac:spMk id="15" creationId="{56A5689B-2C67-1234-5B90-2C8EB21C75C3}"/>
          </ac:spMkLst>
        </pc:spChg>
        <pc:spChg chg="add del mod">
          <ac:chgData name="Daniel Hwang" userId="f3c5bc68-82fa-4d63-a9ea-ad4e5142fd53" providerId="ADAL" clId="{352E579E-907C-0147-8940-FEF3146421C6}" dt="2023-06-05T06:19:15.735" v="1799" actId="478"/>
          <ac:spMkLst>
            <pc:docMk/>
            <pc:sldMk cId="3075058683" sldId="638"/>
            <ac:spMk id="16" creationId="{7A5BCFAE-64AA-3E94-DD98-1AFFA2DFFA66}"/>
          </ac:spMkLst>
        </pc:spChg>
        <pc:spChg chg="add mod">
          <ac:chgData name="Daniel Hwang" userId="f3c5bc68-82fa-4d63-a9ea-ad4e5142fd53" providerId="ADAL" clId="{352E579E-907C-0147-8940-FEF3146421C6}" dt="2023-06-06T00:01:28.868" v="2308" actId="2711"/>
          <ac:spMkLst>
            <pc:docMk/>
            <pc:sldMk cId="3075058683" sldId="638"/>
            <ac:spMk id="17" creationId="{DFCA795A-A832-6B21-55AC-5E36D5B68116}"/>
          </ac:spMkLst>
        </pc:spChg>
        <pc:spChg chg="add del mod">
          <ac:chgData name="Daniel Hwang" userId="f3c5bc68-82fa-4d63-a9ea-ad4e5142fd53" providerId="ADAL" clId="{352E579E-907C-0147-8940-FEF3146421C6}" dt="2023-06-05T00:23:46.098" v="506" actId="478"/>
          <ac:spMkLst>
            <pc:docMk/>
            <pc:sldMk cId="3075058683" sldId="638"/>
            <ac:spMk id="18" creationId="{004A0237-684F-1A94-0663-C43D1E702371}"/>
          </ac:spMkLst>
        </pc:spChg>
        <pc:spChg chg="add mod">
          <ac:chgData name="Daniel Hwang" userId="f3c5bc68-82fa-4d63-a9ea-ad4e5142fd53" providerId="ADAL" clId="{352E579E-907C-0147-8940-FEF3146421C6}" dt="2023-06-06T00:01:28.868" v="2308" actId="2711"/>
          <ac:spMkLst>
            <pc:docMk/>
            <pc:sldMk cId="3075058683" sldId="638"/>
            <ac:spMk id="19" creationId="{6A5683EA-C229-99A7-36A8-009E7EEAA764}"/>
          </ac:spMkLst>
        </pc:spChg>
        <pc:spChg chg="add mod">
          <ac:chgData name="Daniel Hwang" userId="f3c5bc68-82fa-4d63-a9ea-ad4e5142fd53" providerId="ADAL" clId="{352E579E-907C-0147-8940-FEF3146421C6}" dt="2023-06-06T00:02:32.518" v="2320" actId="122"/>
          <ac:spMkLst>
            <pc:docMk/>
            <pc:sldMk cId="3075058683" sldId="638"/>
            <ac:spMk id="20" creationId="{B78F210D-17EF-5294-960D-885F8992FE52}"/>
          </ac:spMkLst>
        </pc:spChg>
        <pc:spChg chg="add mod">
          <ac:chgData name="Daniel Hwang" userId="f3c5bc68-82fa-4d63-a9ea-ad4e5142fd53" providerId="ADAL" clId="{352E579E-907C-0147-8940-FEF3146421C6}" dt="2023-06-06T00:02:36.198" v="2321" actId="6549"/>
          <ac:spMkLst>
            <pc:docMk/>
            <pc:sldMk cId="3075058683" sldId="638"/>
            <ac:spMk id="21" creationId="{F051E003-45F0-CAF1-792B-553C49F2FA16}"/>
          </ac:spMkLst>
        </pc:spChg>
        <pc:spChg chg="add mod">
          <ac:chgData name="Daniel Hwang" userId="f3c5bc68-82fa-4d63-a9ea-ad4e5142fd53" providerId="ADAL" clId="{352E579E-907C-0147-8940-FEF3146421C6}" dt="2023-06-06T00:02:32.518" v="2320" actId="122"/>
          <ac:spMkLst>
            <pc:docMk/>
            <pc:sldMk cId="3075058683" sldId="638"/>
            <ac:spMk id="22" creationId="{018E34CA-D99C-297E-E07C-DA7869CB6E2B}"/>
          </ac:spMkLst>
        </pc:spChg>
        <pc:spChg chg="add mod">
          <ac:chgData name="Daniel Hwang" userId="f3c5bc68-82fa-4d63-a9ea-ad4e5142fd53" providerId="ADAL" clId="{352E579E-907C-0147-8940-FEF3146421C6}" dt="2023-06-06T00:02:32.518" v="2320" actId="122"/>
          <ac:spMkLst>
            <pc:docMk/>
            <pc:sldMk cId="3075058683" sldId="638"/>
            <ac:spMk id="23" creationId="{9CABB09D-C04E-6270-A6E8-E0683BBC96EE}"/>
          </ac:spMkLst>
        </pc:spChg>
        <pc:spChg chg="add mod">
          <ac:chgData name="Daniel Hwang" userId="f3c5bc68-82fa-4d63-a9ea-ad4e5142fd53" providerId="ADAL" clId="{352E579E-907C-0147-8940-FEF3146421C6}" dt="2023-06-06T00:01:28.868" v="2308" actId="2711"/>
          <ac:spMkLst>
            <pc:docMk/>
            <pc:sldMk cId="3075058683" sldId="638"/>
            <ac:spMk id="24" creationId="{0FF77635-EC3A-5EC7-7F25-5A3A668D9856}"/>
          </ac:spMkLst>
        </pc:spChg>
        <pc:spChg chg="add mod">
          <ac:chgData name="Daniel Hwang" userId="f3c5bc68-82fa-4d63-a9ea-ad4e5142fd53" providerId="ADAL" clId="{352E579E-907C-0147-8940-FEF3146421C6}" dt="2023-06-06T00:01:28.868" v="2308" actId="2711"/>
          <ac:spMkLst>
            <pc:docMk/>
            <pc:sldMk cId="3075058683" sldId="638"/>
            <ac:spMk id="25" creationId="{40AE9304-2A17-9D6F-0F6F-A6005C95B570}"/>
          </ac:spMkLst>
        </pc:spChg>
        <pc:spChg chg="add mod">
          <ac:chgData name="Daniel Hwang" userId="f3c5bc68-82fa-4d63-a9ea-ad4e5142fd53" providerId="ADAL" clId="{352E579E-907C-0147-8940-FEF3146421C6}" dt="2023-06-06T00:01:28.868" v="2308" actId="2711"/>
          <ac:spMkLst>
            <pc:docMk/>
            <pc:sldMk cId="3075058683" sldId="638"/>
            <ac:spMk id="26" creationId="{9D9728C8-52DB-E9A6-1194-912CA4F96F7A}"/>
          </ac:spMkLst>
        </pc:spChg>
        <pc:spChg chg="add mod">
          <ac:chgData name="Daniel Hwang" userId="f3c5bc68-82fa-4d63-a9ea-ad4e5142fd53" providerId="ADAL" clId="{352E579E-907C-0147-8940-FEF3146421C6}" dt="2023-06-06T00:02:32.518" v="2320" actId="122"/>
          <ac:spMkLst>
            <pc:docMk/>
            <pc:sldMk cId="3075058683" sldId="638"/>
            <ac:spMk id="27" creationId="{33B2C2A9-4DA7-34D4-DD54-4AD7E6ABA565}"/>
          </ac:spMkLst>
        </pc:spChg>
        <pc:spChg chg="add mod">
          <ac:chgData name="Daniel Hwang" userId="f3c5bc68-82fa-4d63-a9ea-ad4e5142fd53" providerId="ADAL" clId="{352E579E-907C-0147-8940-FEF3146421C6}" dt="2023-06-06T00:02:32.518" v="2320" actId="122"/>
          <ac:spMkLst>
            <pc:docMk/>
            <pc:sldMk cId="3075058683" sldId="638"/>
            <ac:spMk id="28" creationId="{562EA8CD-2227-B02A-8D11-CCA1D5F2DCFC}"/>
          </ac:spMkLst>
        </pc:spChg>
        <pc:spChg chg="add mod">
          <ac:chgData name="Daniel Hwang" userId="f3c5bc68-82fa-4d63-a9ea-ad4e5142fd53" providerId="ADAL" clId="{352E579E-907C-0147-8940-FEF3146421C6}" dt="2023-06-06T00:02:32.518" v="2320" actId="122"/>
          <ac:spMkLst>
            <pc:docMk/>
            <pc:sldMk cId="3075058683" sldId="638"/>
            <ac:spMk id="29" creationId="{9A3A80D7-DD56-F560-2832-8D7492F6AB98}"/>
          </ac:spMkLst>
        </pc:spChg>
        <pc:spChg chg="add mod">
          <ac:chgData name="Daniel Hwang" userId="f3c5bc68-82fa-4d63-a9ea-ad4e5142fd53" providerId="ADAL" clId="{352E579E-907C-0147-8940-FEF3146421C6}" dt="2023-06-06T00:02:32.518" v="2320" actId="122"/>
          <ac:spMkLst>
            <pc:docMk/>
            <pc:sldMk cId="3075058683" sldId="638"/>
            <ac:spMk id="30" creationId="{554EC59E-A506-03C8-F5F8-D1F6F4196A38}"/>
          </ac:spMkLst>
        </pc:spChg>
        <pc:spChg chg="add mod">
          <ac:chgData name="Daniel Hwang" userId="f3c5bc68-82fa-4d63-a9ea-ad4e5142fd53" providerId="ADAL" clId="{352E579E-907C-0147-8940-FEF3146421C6}" dt="2023-06-06T00:01:28.868" v="2308" actId="2711"/>
          <ac:spMkLst>
            <pc:docMk/>
            <pc:sldMk cId="3075058683" sldId="638"/>
            <ac:spMk id="31" creationId="{32F1A3CE-A5FA-562C-65DB-D50BE1CF2926}"/>
          </ac:spMkLst>
        </pc:spChg>
        <pc:spChg chg="add mod">
          <ac:chgData name="Daniel Hwang" userId="f3c5bc68-82fa-4d63-a9ea-ad4e5142fd53" providerId="ADAL" clId="{352E579E-907C-0147-8940-FEF3146421C6}" dt="2023-06-06T00:01:28.868" v="2308" actId="2711"/>
          <ac:spMkLst>
            <pc:docMk/>
            <pc:sldMk cId="3075058683" sldId="638"/>
            <ac:spMk id="32" creationId="{FFAD7BDC-95B3-6C1C-7B35-3F503CA72D91}"/>
          </ac:spMkLst>
        </pc:spChg>
        <pc:spChg chg="add mod">
          <ac:chgData name="Daniel Hwang" userId="f3c5bc68-82fa-4d63-a9ea-ad4e5142fd53" providerId="ADAL" clId="{352E579E-907C-0147-8940-FEF3146421C6}" dt="2023-06-06T00:01:28.868" v="2308" actId="2711"/>
          <ac:spMkLst>
            <pc:docMk/>
            <pc:sldMk cId="3075058683" sldId="638"/>
            <ac:spMk id="33" creationId="{A901807E-D8B7-2FB9-37B4-5EFCF42622FB}"/>
          </ac:spMkLst>
        </pc:spChg>
        <pc:spChg chg="add mod">
          <ac:chgData name="Daniel Hwang" userId="f3c5bc68-82fa-4d63-a9ea-ad4e5142fd53" providerId="ADAL" clId="{352E579E-907C-0147-8940-FEF3146421C6}" dt="2023-06-06T00:01:28.868" v="2308" actId="2711"/>
          <ac:spMkLst>
            <pc:docMk/>
            <pc:sldMk cId="3075058683" sldId="638"/>
            <ac:spMk id="34" creationId="{AD95B96B-75F5-54CB-5840-E0EBA3E85D56}"/>
          </ac:spMkLst>
        </pc:spChg>
        <pc:spChg chg="add mod">
          <ac:chgData name="Daniel Hwang" userId="f3c5bc68-82fa-4d63-a9ea-ad4e5142fd53" providerId="ADAL" clId="{352E579E-907C-0147-8940-FEF3146421C6}" dt="2023-06-06T00:01:28.868" v="2308" actId="2711"/>
          <ac:spMkLst>
            <pc:docMk/>
            <pc:sldMk cId="3075058683" sldId="638"/>
            <ac:spMk id="35" creationId="{F0968913-5943-9667-1D2A-7028BECE74C9}"/>
          </ac:spMkLst>
        </pc:spChg>
        <pc:spChg chg="add mod">
          <ac:chgData name="Daniel Hwang" userId="f3c5bc68-82fa-4d63-a9ea-ad4e5142fd53" providerId="ADAL" clId="{352E579E-907C-0147-8940-FEF3146421C6}" dt="2023-06-06T00:01:28.868" v="2308" actId="2711"/>
          <ac:spMkLst>
            <pc:docMk/>
            <pc:sldMk cId="3075058683" sldId="638"/>
            <ac:spMk id="36" creationId="{79BD303C-4E3D-BF78-26EB-C50BF1C096F1}"/>
          </ac:spMkLst>
        </pc:spChg>
        <pc:picChg chg="add del">
          <ac:chgData name="Daniel Hwang" userId="f3c5bc68-82fa-4d63-a9ea-ad4e5142fd53" providerId="ADAL" clId="{352E579E-907C-0147-8940-FEF3146421C6}" dt="2023-06-05T00:23:40.647" v="504" actId="478"/>
          <ac:picMkLst>
            <pc:docMk/>
            <pc:sldMk cId="3075058683" sldId="638"/>
            <ac:picMk id="10" creationId="{ABD5416F-8028-94D3-63C7-240A715C5EBE}"/>
          </ac:picMkLst>
        </pc:picChg>
      </pc:sldChg>
      <pc:sldChg chg="addSp delSp modSp add del mod ord">
        <pc:chgData name="Daniel Hwang" userId="f3c5bc68-82fa-4d63-a9ea-ad4e5142fd53" providerId="ADAL" clId="{352E579E-907C-0147-8940-FEF3146421C6}" dt="2023-06-05T06:23:08.555" v="1877" actId="2696"/>
        <pc:sldMkLst>
          <pc:docMk/>
          <pc:sldMk cId="704385411" sldId="639"/>
        </pc:sldMkLst>
        <pc:spChg chg="add del mod">
          <ac:chgData name="Daniel Hwang" userId="f3c5bc68-82fa-4d63-a9ea-ad4e5142fd53" providerId="ADAL" clId="{352E579E-907C-0147-8940-FEF3146421C6}" dt="2023-06-05T00:24:34.902" v="512" actId="478"/>
          <ac:spMkLst>
            <pc:docMk/>
            <pc:sldMk cId="704385411" sldId="639"/>
            <ac:spMk id="2" creationId="{F32F97CD-D572-1ACD-564F-C03166CC4A12}"/>
          </ac:spMkLst>
        </pc:spChg>
        <pc:spChg chg="mod">
          <ac:chgData name="Daniel Hwang" userId="f3c5bc68-82fa-4d63-a9ea-ad4e5142fd53" providerId="ADAL" clId="{352E579E-907C-0147-8940-FEF3146421C6}" dt="2023-06-05T06:18:56.458" v="1778" actId="20577"/>
          <ac:spMkLst>
            <pc:docMk/>
            <pc:sldMk cId="704385411" sldId="639"/>
            <ac:spMk id="9" creationId="{1A8AF9B4-D937-59F1-9DE5-154B14B70AFE}"/>
          </ac:spMkLst>
        </pc:spChg>
        <pc:spChg chg="mod">
          <ac:chgData name="Daniel Hwang" userId="f3c5bc68-82fa-4d63-a9ea-ad4e5142fd53" providerId="ADAL" clId="{352E579E-907C-0147-8940-FEF3146421C6}" dt="2023-06-05T00:25:17.107" v="516" actId="1582"/>
          <ac:spMkLst>
            <pc:docMk/>
            <pc:sldMk cId="704385411" sldId="639"/>
            <ac:spMk id="11" creationId="{7E0D31F3-5851-DCD9-91AA-6A4F33AEE47C}"/>
          </ac:spMkLst>
        </pc:spChg>
        <pc:spChg chg="mod">
          <ac:chgData name="Daniel Hwang" userId="f3c5bc68-82fa-4d63-a9ea-ad4e5142fd53" providerId="ADAL" clId="{352E579E-907C-0147-8940-FEF3146421C6}" dt="2023-06-05T00:25:17.107" v="516" actId="1582"/>
          <ac:spMkLst>
            <pc:docMk/>
            <pc:sldMk cId="704385411" sldId="639"/>
            <ac:spMk id="17" creationId="{DFCA795A-A832-6B21-55AC-5E36D5B68116}"/>
          </ac:spMkLst>
        </pc:spChg>
      </pc:sldChg>
      <pc:sldChg chg="add del">
        <pc:chgData name="Daniel Hwang" userId="f3c5bc68-82fa-4d63-a9ea-ad4e5142fd53" providerId="ADAL" clId="{352E579E-907C-0147-8940-FEF3146421C6}" dt="2023-06-05T03:32:42.908" v="518" actId="2696"/>
        <pc:sldMkLst>
          <pc:docMk/>
          <pc:sldMk cId="842296255" sldId="640"/>
        </pc:sldMkLst>
      </pc:sldChg>
      <pc:sldChg chg="addSp delSp modSp add del mod ord">
        <pc:chgData name="Daniel Hwang" userId="f3c5bc68-82fa-4d63-a9ea-ad4e5142fd53" providerId="ADAL" clId="{352E579E-907C-0147-8940-FEF3146421C6}" dt="2023-06-05T06:26:42.550" v="1924" actId="2696"/>
        <pc:sldMkLst>
          <pc:docMk/>
          <pc:sldMk cId="2213628954" sldId="640"/>
        </pc:sldMkLst>
        <pc:spChg chg="add del mod">
          <ac:chgData name="Daniel Hwang" userId="f3c5bc68-82fa-4d63-a9ea-ad4e5142fd53" providerId="ADAL" clId="{352E579E-907C-0147-8940-FEF3146421C6}" dt="2023-06-05T03:33:01.157" v="526" actId="478"/>
          <ac:spMkLst>
            <pc:docMk/>
            <pc:sldMk cId="2213628954" sldId="640"/>
            <ac:spMk id="3" creationId="{85B55684-D665-93E1-575E-67523B1E5887}"/>
          </ac:spMkLst>
        </pc:spChg>
        <pc:spChg chg="mod">
          <ac:chgData name="Daniel Hwang" userId="f3c5bc68-82fa-4d63-a9ea-ad4e5142fd53" providerId="ADAL" clId="{352E579E-907C-0147-8940-FEF3146421C6}" dt="2023-06-05T03:33:17.964" v="528"/>
          <ac:spMkLst>
            <pc:docMk/>
            <pc:sldMk cId="2213628954" sldId="640"/>
            <ac:spMk id="8" creationId="{DDF531E3-6154-1DA2-1311-5EC8A5AAB9A8}"/>
          </ac:spMkLst>
        </pc:spChg>
        <pc:spChg chg="add mod">
          <ac:chgData name="Daniel Hwang" userId="f3c5bc68-82fa-4d63-a9ea-ad4e5142fd53" providerId="ADAL" clId="{352E579E-907C-0147-8940-FEF3146421C6}" dt="2023-06-05T03:33:05.933" v="527"/>
          <ac:spMkLst>
            <pc:docMk/>
            <pc:sldMk cId="2213628954" sldId="640"/>
            <ac:spMk id="10" creationId="{5ADDBC23-6C62-9F6D-DDB6-1B666D0348CB}"/>
          </ac:spMkLst>
        </pc:spChg>
        <pc:spChg chg="add mod">
          <ac:chgData name="Daniel Hwang" userId="f3c5bc68-82fa-4d63-a9ea-ad4e5142fd53" providerId="ADAL" clId="{352E579E-907C-0147-8940-FEF3146421C6}" dt="2023-06-05T03:33:05.933" v="527"/>
          <ac:spMkLst>
            <pc:docMk/>
            <pc:sldMk cId="2213628954" sldId="640"/>
            <ac:spMk id="11" creationId="{26FA5F9D-81CB-98AE-81B8-2C5B49B2D3FD}"/>
          </ac:spMkLst>
        </pc:spChg>
        <pc:spChg chg="add mod">
          <ac:chgData name="Daniel Hwang" userId="f3c5bc68-82fa-4d63-a9ea-ad4e5142fd53" providerId="ADAL" clId="{352E579E-907C-0147-8940-FEF3146421C6}" dt="2023-06-05T03:33:05.933" v="527"/>
          <ac:spMkLst>
            <pc:docMk/>
            <pc:sldMk cId="2213628954" sldId="640"/>
            <ac:spMk id="12" creationId="{569868F6-9032-CD6C-6774-241F147F11BA}"/>
          </ac:spMkLst>
        </pc:spChg>
        <pc:spChg chg="add mod">
          <ac:chgData name="Daniel Hwang" userId="f3c5bc68-82fa-4d63-a9ea-ad4e5142fd53" providerId="ADAL" clId="{352E579E-907C-0147-8940-FEF3146421C6}" dt="2023-06-05T03:33:05.933" v="527"/>
          <ac:spMkLst>
            <pc:docMk/>
            <pc:sldMk cId="2213628954" sldId="640"/>
            <ac:spMk id="13" creationId="{16311297-93D0-0A96-A3D6-0A35323DB4F7}"/>
          </ac:spMkLst>
        </pc:spChg>
        <pc:spChg chg="add mod">
          <ac:chgData name="Daniel Hwang" userId="f3c5bc68-82fa-4d63-a9ea-ad4e5142fd53" providerId="ADAL" clId="{352E579E-907C-0147-8940-FEF3146421C6}" dt="2023-06-05T03:33:05.933" v="527"/>
          <ac:spMkLst>
            <pc:docMk/>
            <pc:sldMk cId="2213628954" sldId="640"/>
            <ac:spMk id="14" creationId="{7AAE7482-8181-C549-5D47-36A00CE3AD5B}"/>
          </ac:spMkLst>
        </pc:spChg>
        <pc:spChg chg="add mod">
          <ac:chgData name="Daniel Hwang" userId="f3c5bc68-82fa-4d63-a9ea-ad4e5142fd53" providerId="ADAL" clId="{352E579E-907C-0147-8940-FEF3146421C6}" dt="2023-06-05T03:33:05.933" v="527"/>
          <ac:spMkLst>
            <pc:docMk/>
            <pc:sldMk cId="2213628954" sldId="640"/>
            <ac:spMk id="15" creationId="{0A994A20-89F0-0290-BD1E-5E07F5371652}"/>
          </ac:spMkLst>
        </pc:spChg>
        <pc:spChg chg="add mod">
          <ac:chgData name="Daniel Hwang" userId="f3c5bc68-82fa-4d63-a9ea-ad4e5142fd53" providerId="ADAL" clId="{352E579E-907C-0147-8940-FEF3146421C6}" dt="2023-06-05T03:33:05.933" v="527"/>
          <ac:spMkLst>
            <pc:docMk/>
            <pc:sldMk cId="2213628954" sldId="640"/>
            <ac:spMk id="16" creationId="{B52331A1-2093-6ED3-6603-41C7A5F07505}"/>
          </ac:spMkLst>
        </pc:spChg>
        <pc:spChg chg="add mod">
          <ac:chgData name="Daniel Hwang" userId="f3c5bc68-82fa-4d63-a9ea-ad4e5142fd53" providerId="ADAL" clId="{352E579E-907C-0147-8940-FEF3146421C6}" dt="2023-06-05T03:33:05.933" v="527"/>
          <ac:spMkLst>
            <pc:docMk/>
            <pc:sldMk cId="2213628954" sldId="640"/>
            <ac:spMk id="17" creationId="{D22CA2EB-AD83-ED4A-01F1-CF8BE0A06BEF}"/>
          </ac:spMkLst>
        </pc:spChg>
        <pc:spChg chg="add mod">
          <ac:chgData name="Daniel Hwang" userId="f3c5bc68-82fa-4d63-a9ea-ad4e5142fd53" providerId="ADAL" clId="{352E579E-907C-0147-8940-FEF3146421C6}" dt="2023-06-05T03:33:05.933" v="527"/>
          <ac:spMkLst>
            <pc:docMk/>
            <pc:sldMk cId="2213628954" sldId="640"/>
            <ac:spMk id="18" creationId="{2BDEF531-C946-3236-A38B-68281B1EDAC0}"/>
          </ac:spMkLst>
        </pc:spChg>
        <pc:spChg chg="add mod">
          <ac:chgData name="Daniel Hwang" userId="f3c5bc68-82fa-4d63-a9ea-ad4e5142fd53" providerId="ADAL" clId="{352E579E-907C-0147-8940-FEF3146421C6}" dt="2023-06-05T03:33:05.933" v="527"/>
          <ac:spMkLst>
            <pc:docMk/>
            <pc:sldMk cId="2213628954" sldId="640"/>
            <ac:spMk id="19" creationId="{5689AADF-7C83-019F-5F62-E618CFC944EA}"/>
          </ac:spMkLst>
        </pc:spChg>
        <pc:spChg chg="del mod">
          <ac:chgData name="Daniel Hwang" userId="f3c5bc68-82fa-4d63-a9ea-ad4e5142fd53" providerId="ADAL" clId="{352E579E-907C-0147-8940-FEF3146421C6}" dt="2023-06-05T03:33:00.212" v="525" actId="478"/>
          <ac:spMkLst>
            <pc:docMk/>
            <pc:sldMk cId="2213628954" sldId="640"/>
            <ac:spMk id="21" creationId="{4F5C63BC-592D-A00F-DD8B-D8E1B4AB7551}"/>
          </ac:spMkLst>
        </pc:spChg>
        <pc:spChg chg="add mod">
          <ac:chgData name="Daniel Hwang" userId="f3c5bc68-82fa-4d63-a9ea-ad4e5142fd53" providerId="ADAL" clId="{352E579E-907C-0147-8940-FEF3146421C6}" dt="2023-06-05T03:33:05.933" v="527"/>
          <ac:spMkLst>
            <pc:docMk/>
            <pc:sldMk cId="2213628954" sldId="640"/>
            <ac:spMk id="23" creationId="{458F20AA-426E-C311-5F59-03CBDD59B6E9}"/>
          </ac:spMkLst>
        </pc:spChg>
        <pc:spChg chg="add mod">
          <ac:chgData name="Daniel Hwang" userId="f3c5bc68-82fa-4d63-a9ea-ad4e5142fd53" providerId="ADAL" clId="{352E579E-907C-0147-8940-FEF3146421C6}" dt="2023-06-05T03:33:05.933" v="527"/>
          <ac:spMkLst>
            <pc:docMk/>
            <pc:sldMk cId="2213628954" sldId="640"/>
            <ac:spMk id="24" creationId="{B86FB741-C5BF-3E1B-BEF4-73ECC0D5C852}"/>
          </ac:spMkLst>
        </pc:spChg>
        <pc:spChg chg="add mod">
          <ac:chgData name="Daniel Hwang" userId="f3c5bc68-82fa-4d63-a9ea-ad4e5142fd53" providerId="ADAL" clId="{352E579E-907C-0147-8940-FEF3146421C6}" dt="2023-06-05T03:33:05.933" v="527"/>
          <ac:spMkLst>
            <pc:docMk/>
            <pc:sldMk cId="2213628954" sldId="640"/>
            <ac:spMk id="25" creationId="{7DC5ECCA-DBD5-440C-41A1-82D083E83F62}"/>
          </ac:spMkLst>
        </pc:spChg>
        <pc:spChg chg="add mod">
          <ac:chgData name="Daniel Hwang" userId="f3c5bc68-82fa-4d63-a9ea-ad4e5142fd53" providerId="ADAL" clId="{352E579E-907C-0147-8940-FEF3146421C6}" dt="2023-06-05T03:33:05.933" v="527"/>
          <ac:spMkLst>
            <pc:docMk/>
            <pc:sldMk cId="2213628954" sldId="640"/>
            <ac:spMk id="26" creationId="{FCD97BE6-2E8D-D811-EFD0-C40121AEA79A}"/>
          </ac:spMkLst>
        </pc:spChg>
        <pc:spChg chg="add mod">
          <ac:chgData name="Daniel Hwang" userId="f3c5bc68-82fa-4d63-a9ea-ad4e5142fd53" providerId="ADAL" clId="{352E579E-907C-0147-8940-FEF3146421C6}" dt="2023-06-05T03:33:05.933" v="527"/>
          <ac:spMkLst>
            <pc:docMk/>
            <pc:sldMk cId="2213628954" sldId="640"/>
            <ac:spMk id="27" creationId="{3DE3776C-3BA1-0ED4-F48E-241CF904FD14}"/>
          </ac:spMkLst>
        </pc:spChg>
        <pc:spChg chg="add mod">
          <ac:chgData name="Daniel Hwang" userId="f3c5bc68-82fa-4d63-a9ea-ad4e5142fd53" providerId="ADAL" clId="{352E579E-907C-0147-8940-FEF3146421C6}" dt="2023-06-05T03:33:05.933" v="527"/>
          <ac:spMkLst>
            <pc:docMk/>
            <pc:sldMk cId="2213628954" sldId="640"/>
            <ac:spMk id="28" creationId="{7348BD7A-5BCC-535E-13AD-7898975D96FB}"/>
          </ac:spMkLst>
        </pc:spChg>
        <pc:spChg chg="add mod">
          <ac:chgData name="Daniel Hwang" userId="f3c5bc68-82fa-4d63-a9ea-ad4e5142fd53" providerId="ADAL" clId="{352E579E-907C-0147-8940-FEF3146421C6}" dt="2023-06-05T03:33:05.933" v="527"/>
          <ac:spMkLst>
            <pc:docMk/>
            <pc:sldMk cId="2213628954" sldId="640"/>
            <ac:spMk id="29" creationId="{43D48400-1FC7-5546-09F9-EA9DC67CA6CA}"/>
          </ac:spMkLst>
        </pc:spChg>
        <pc:spChg chg="add mod">
          <ac:chgData name="Daniel Hwang" userId="f3c5bc68-82fa-4d63-a9ea-ad4e5142fd53" providerId="ADAL" clId="{352E579E-907C-0147-8940-FEF3146421C6}" dt="2023-06-05T03:33:05.933" v="527"/>
          <ac:spMkLst>
            <pc:docMk/>
            <pc:sldMk cId="2213628954" sldId="640"/>
            <ac:spMk id="30" creationId="{AC293B00-7BAB-CB73-62AC-84C61243C852}"/>
          </ac:spMkLst>
        </pc:spChg>
        <pc:spChg chg="add mod">
          <ac:chgData name="Daniel Hwang" userId="f3c5bc68-82fa-4d63-a9ea-ad4e5142fd53" providerId="ADAL" clId="{352E579E-907C-0147-8940-FEF3146421C6}" dt="2023-06-05T03:33:05.933" v="527"/>
          <ac:spMkLst>
            <pc:docMk/>
            <pc:sldMk cId="2213628954" sldId="640"/>
            <ac:spMk id="31" creationId="{B1D87E2A-CA17-D785-2C3B-1C6F7E4C6486}"/>
          </ac:spMkLst>
        </pc:spChg>
        <pc:spChg chg="add mod">
          <ac:chgData name="Daniel Hwang" userId="f3c5bc68-82fa-4d63-a9ea-ad4e5142fd53" providerId="ADAL" clId="{352E579E-907C-0147-8940-FEF3146421C6}" dt="2023-06-05T03:33:05.933" v="527"/>
          <ac:spMkLst>
            <pc:docMk/>
            <pc:sldMk cId="2213628954" sldId="640"/>
            <ac:spMk id="32" creationId="{1A87AF2A-258F-41D5-AC4D-D6B5F0A9BBA3}"/>
          </ac:spMkLst>
        </pc:spChg>
        <pc:spChg chg="add mod">
          <ac:chgData name="Daniel Hwang" userId="f3c5bc68-82fa-4d63-a9ea-ad4e5142fd53" providerId="ADAL" clId="{352E579E-907C-0147-8940-FEF3146421C6}" dt="2023-06-05T03:33:05.933" v="527"/>
          <ac:spMkLst>
            <pc:docMk/>
            <pc:sldMk cId="2213628954" sldId="640"/>
            <ac:spMk id="33" creationId="{7395B4EE-0907-9CD3-E1CC-AA0CC4543CF1}"/>
          </ac:spMkLst>
        </pc:spChg>
        <pc:spChg chg="add mod">
          <ac:chgData name="Daniel Hwang" userId="f3c5bc68-82fa-4d63-a9ea-ad4e5142fd53" providerId="ADAL" clId="{352E579E-907C-0147-8940-FEF3146421C6}" dt="2023-06-05T03:33:05.933" v="527"/>
          <ac:spMkLst>
            <pc:docMk/>
            <pc:sldMk cId="2213628954" sldId="640"/>
            <ac:spMk id="34" creationId="{54052478-B30D-E03E-BFC4-B78C8D53B848}"/>
          </ac:spMkLst>
        </pc:spChg>
        <pc:spChg chg="add mod">
          <ac:chgData name="Daniel Hwang" userId="f3c5bc68-82fa-4d63-a9ea-ad4e5142fd53" providerId="ADAL" clId="{352E579E-907C-0147-8940-FEF3146421C6}" dt="2023-06-05T03:33:05.933" v="527"/>
          <ac:spMkLst>
            <pc:docMk/>
            <pc:sldMk cId="2213628954" sldId="640"/>
            <ac:spMk id="35" creationId="{94A77DC5-E4AA-D8A5-D03E-5E60564AF76A}"/>
          </ac:spMkLst>
        </pc:spChg>
        <pc:picChg chg="del">
          <ac:chgData name="Daniel Hwang" userId="f3c5bc68-82fa-4d63-a9ea-ad4e5142fd53" providerId="ADAL" clId="{352E579E-907C-0147-8940-FEF3146421C6}" dt="2023-06-05T03:32:56.036" v="524" actId="478"/>
          <ac:picMkLst>
            <pc:docMk/>
            <pc:sldMk cId="2213628954" sldId="640"/>
            <ac:picMk id="9" creationId="{36C518E7-62B6-7D0A-912A-DBE779812AE1}"/>
          </ac:picMkLst>
        </pc:picChg>
        <pc:picChg chg="del">
          <ac:chgData name="Daniel Hwang" userId="f3c5bc68-82fa-4d63-a9ea-ad4e5142fd53" providerId="ADAL" clId="{352E579E-907C-0147-8940-FEF3146421C6}" dt="2023-06-05T03:32:54.420" v="522" actId="478"/>
          <ac:picMkLst>
            <pc:docMk/>
            <pc:sldMk cId="2213628954" sldId="640"/>
            <ac:picMk id="22" creationId="{FDDE021B-22B8-2CAA-8528-13562CF78134}"/>
          </ac:picMkLst>
        </pc:picChg>
      </pc:sldChg>
      <pc:sldChg chg="addSp delSp modSp add mod">
        <pc:chgData name="Daniel Hwang" userId="f3c5bc68-82fa-4d63-a9ea-ad4e5142fd53" providerId="ADAL" clId="{352E579E-907C-0147-8940-FEF3146421C6}" dt="2023-06-06T00:16:28.445" v="2559" actId="1076"/>
        <pc:sldMkLst>
          <pc:docMk/>
          <pc:sldMk cId="1911045870" sldId="641"/>
        </pc:sldMkLst>
        <pc:spChg chg="del">
          <ac:chgData name="Daniel Hwang" userId="f3c5bc68-82fa-4d63-a9ea-ad4e5142fd53" providerId="ADAL" clId="{352E579E-907C-0147-8940-FEF3146421C6}" dt="2023-06-05T03:33:54.423" v="531" actId="478"/>
          <ac:spMkLst>
            <pc:docMk/>
            <pc:sldMk cId="1911045870" sldId="641"/>
            <ac:spMk id="2" creationId="{CCAE513E-6ACB-CE16-942C-93026CA76BEF}"/>
          </ac:spMkLst>
        </pc:spChg>
        <pc:spChg chg="mod">
          <ac:chgData name="Daniel Hwang" userId="f3c5bc68-82fa-4d63-a9ea-ad4e5142fd53" providerId="ADAL" clId="{352E579E-907C-0147-8940-FEF3146421C6}" dt="2023-06-06T00:03:09.921" v="2334" actId="20577"/>
          <ac:spMkLst>
            <pc:docMk/>
            <pc:sldMk cId="1911045870" sldId="641"/>
            <ac:spMk id="3" creationId="{D823870D-A1D1-A482-FB84-6BE9C1E1A3A2}"/>
          </ac:spMkLst>
        </pc:spChg>
        <pc:spChg chg="del">
          <ac:chgData name="Daniel Hwang" userId="f3c5bc68-82fa-4d63-a9ea-ad4e5142fd53" providerId="ADAL" clId="{352E579E-907C-0147-8940-FEF3146421C6}" dt="2023-06-05T06:37:56.113" v="2167" actId="478"/>
          <ac:spMkLst>
            <pc:docMk/>
            <pc:sldMk cId="1911045870" sldId="641"/>
            <ac:spMk id="5" creationId="{84F5F48B-AB93-1443-CD2C-2411A3EC2679}"/>
          </ac:spMkLst>
        </pc:spChg>
        <pc:spChg chg="del">
          <ac:chgData name="Daniel Hwang" userId="f3c5bc68-82fa-4d63-a9ea-ad4e5142fd53" providerId="ADAL" clId="{352E579E-907C-0147-8940-FEF3146421C6}" dt="2023-06-05T06:37:59.238" v="2168" actId="478"/>
          <ac:spMkLst>
            <pc:docMk/>
            <pc:sldMk cId="1911045870" sldId="641"/>
            <ac:spMk id="6" creationId="{02F42BA6-4B15-3135-B0E8-C43957BA26ED}"/>
          </ac:spMkLst>
        </pc:spChg>
        <pc:spChg chg="del">
          <ac:chgData name="Daniel Hwang" userId="f3c5bc68-82fa-4d63-a9ea-ad4e5142fd53" providerId="ADAL" clId="{352E579E-907C-0147-8940-FEF3146421C6}" dt="2023-06-05T03:33:54.423" v="531" actId="478"/>
          <ac:spMkLst>
            <pc:docMk/>
            <pc:sldMk cId="1911045870" sldId="641"/>
            <ac:spMk id="8" creationId="{6965655C-9C98-3786-A36A-FD79AB2DAD60}"/>
          </ac:spMkLst>
        </pc:spChg>
        <pc:spChg chg="del">
          <ac:chgData name="Daniel Hwang" userId="f3c5bc68-82fa-4d63-a9ea-ad4e5142fd53" providerId="ADAL" clId="{352E579E-907C-0147-8940-FEF3146421C6}" dt="2023-06-05T03:33:54.423" v="531" actId="478"/>
          <ac:spMkLst>
            <pc:docMk/>
            <pc:sldMk cId="1911045870" sldId="641"/>
            <ac:spMk id="10" creationId="{F97DD524-0578-D99D-119C-868E509342A4}"/>
          </ac:spMkLst>
        </pc:spChg>
        <pc:spChg chg="add mod">
          <ac:chgData name="Daniel Hwang" userId="f3c5bc68-82fa-4d63-a9ea-ad4e5142fd53" providerId="ADAL" clId="{352E579E-907C-0147-8940-FEF3146421C6}" dt="2023-06-05T06:38:06.894" v="2169" actId="1076"/>
          <ac:spMkLst>
            <pc:docMk/>
            <pc:sldMk cId="1911045870" sldId="641"/>
            <ac:spMk id="11" creationId="{FBAE3F31-03A3-766C-932A-B140FCE12D8B}"/>
          </ac:spMkLst>
        </pc:spChg>
        <pc:spChg chg="add mod">
          <ac:chgData name="Daniel Hwang" userId="f3c5bc68-82fa-4d63-a9ea-ad4e5142fd53" providerId="ADAL" clId="{352E579E-907C-0147-8940-FEF3146421C6}" dt="2023-06-05T06:38:06.894" v="2169" actId="1076"/>
          <ac:spMkLst>
            <pc:docMk/>
            <pc:sldMk cId="1911045870" sldId="641"/>
            <ac:spMk id="12" creationId="{2A466FDB-F088-1BD5-61B4-A1D808024ED7}"/>
          </ac:spMkLst>
        </pc:spChg>
        <pc:spChg chg="add mod">
          <ac:chgData name="Daniel Hwang" userId="f3c5bc68-82fa-4d63-a9ea-ad4e5142fd53" providerId="ADAL" clId="{352E579E-907C-0147-8940-FEF3146421C6}" dt="2023-06-06T00:11:26.216" v="2362" actId="20577"/>
          <ac:spMkLst>
            <pc:docMk/>
            <pc:sldMk cId="1911045870" sldId="641"/>
            <ac:spMk id="13" creationId="{C05F6F5C-5DAD-78B3-2C2F-0DB8D3446C43}"/>
          </ac:spMkLst>
        </pc:spChg>
        <pc:spChg chg="add mod">
          <ac:chgData name="Daniel Hwang" userId="f3c5bc68-82fa-4d63-a9ea-ad4e5142fd53" providerId="ADAL" clId="{352E579E-907C-0147-8940-FEF3146421C6}" dt="2023-06-06T00:11:36.273" v="2381" actId="14100"/>
          <ac:spMkLst>
            <pc:docMk/>
            <pc:sldMk cId="1911045870" sldId="641"/>
            <ac:spMk id="14" creationId="{62598433-59B3-6999-14A1-FF98B7362540}"/>
          </ac:spMkLst>
        </pc:spChg>
        <pc:spChg chg="add mod">
          <ac:chgData name="Daniel Hwang" userId="f3c5bc68-82fa-4d63-a9ea-ad4e5142fd53" providerId="ADAL" clId="{352E579E-907C-0147-8940-FEF3146421C6}" dt="2023-06-05T06:38:10.360" v="2170" actId="14100"/>
          <ac:spMkLst>
            <pc:docMk/>
            <pc:sldMk cId="1911045870" sldId="641"/>
            <ac:spMk id="15" creationId="{0EFCCFB6-BBE1-5025-EB65-D96491FBF349}"/>
          </ac:spMkLst>
        </pc:spChg>
        <pc:spChg chg="del">
          <ac:chgData name="Daniel Hwang" userId="f3c5bc68-82fa-4d63-a9ea-ad4e5142fd53" providerId="ADAL" clId="{352E579E-907C-0147-8940-FEF3146421C6}" dt="2023-06-05T03:33:54.423" v="531" actId="478"/>
          <ac:spMkLst>
            <pc:docMk/>
            <pc:sldMk cId="1911045870" sldId="641"/>
            <ac:spMk id="19" creationId="{1F114645-CD7D-0DDA-2D57-BF7B64C91A55}"/>
          </ac:spMkLst>
        </pc:spChg>
        <pc:spChg chg="del">
          <ac:chgData name="Daniel Hwang" userId="f3c5bc68-82fa-4d63-a9ea-ad4e5142fd53" providerId="ADAL" clId="{352E579E-907C-0147-8940-FEF3146421C6}" dt="2023-06-05T03:33:54.423" v="531" actId="478"/>
          <ac:spMkLst>
            <pc:docMk/>
            <pc:sldMk cId="1911045870" sldId="641"/>
            <ac:spMk id="20" creationId="{5E62B31B-04F2-6585-13C5-ACF57696E646}"/>
          </ac:spMkLst>
        </pc:spChg>
        <pc:spChg chg="del">
          <ac:chgData name="Daniel Hwang" userId="f3c5bc68-82fa-4d63-a9ea-ad4e5142fd53" providerId="ADAL" clId="{352E579E-907C-0147-8940-FEF3146421C6}" dt="2023-06-05T03:33:54.423" v="531" actId="478"/>
          <ac:spMkLst>
            <pc:docMk/>
            <pc:sldMk cId="1911045870" sldId="641"/>
            <ac:spMk id="21" creationId="{DE255373-C47B-2FE3-FBB1-66A67D5DC292}"/>
          </ac:spMkLst>
        </pc:spChg>
        <pc:spChg chg="del">
          <ac:chgData name="Daniel Hwang" userId="f3c5bc68-82fa-4d63-a9ea-ad4e5142fd53" providerId="ADAL" clId="{352E579E-907C-0147-8940-FEF3146421C6}" dt="2023-06-05T03:33:54.423" v="531" actId="478"/>
          <ac:spMkLst>
            <pc:docMk/>
            <pc:sldMk cId="1911045870" sldId="641"/>
            <ac:spMk id="26" creationId="{16C0BE8A-B9EB-0CFA-7DA0-97A2B78B4B34}"/>
          </ac:spMkLst>
        </pc:spChg>
        <pc:spChg chg="add mod">
          <ac:chgData name="Daniel Hwang" userId="f3c5bc68-82fa-4d63-a9ea-ad4e5142fd53" providerId="ADAL" clId="{352E579E-907C-0147-8940-FEF3146421C6}" dt="2023-06-05T06:38:06.894" v="2169" actId="1076"/>
          <ac:spMkLst>
            <pc:docMk/>
            <pc:sldMk cId="1911045870" sldId="641"/>
            <ac:spMk id="30" creationId="{223AA969-D08A-85FC-06E8-499C789BDA12}"/>
          </ac:spMkLst>
        </pc:spChg>
        <pc:spChg chg="add mod">
          <ac:chgData name="Daniel Hwang" userId="f3c5bc68-82fa-4d63-a9ea-ad4e5142fd53" providerId="ADAL" clId="{352E579E-907C-0147-8940-FEF3146421C6}" dt="2023-06-05T06:38:06.894" v="2169" actId="1076"/>
          <ac:spMkLst>
            <pc:docMk/>
            <pc:sldMk cId="1911045870" sldId="641"/>
            <ac:spMk id="32" creationId="{98620301-195D-BE97-241D-5213FCB200CD}"/>
          </ac:spMkLst>
        </pc:spChg>
        <pc:spChg chg="add mod">
          <ac:chgData name="Daniel Hwang" userId="f3c5bc68-82fa-4d63-a9ea-ad4e5142fd53" providerId="ADAL" clId="{352E579E-907C-0147-8940-FEF3146421C6}" dt="2023-06-05T06:38:06.894" v="2169" actId="1076"/>
          <ac:spMkLst>
            <pc:docMk/>
            <pc:sldMk cId="1911045870" sldId="641"/>
            <ac:spMk id="33" creationId="{18D16D44-06CF-828B-B10B-031378F196D1}"/>
          </ac:spMkLst>
        </pc:spChg>
        <pc:spChg chg="add mod">
          <ac:chgData name="Daniel Hwang" userId="f3c5bc68-82fa-4d63-a9ea-ad4e5142fd53" providerId="ADAL" clId="{352E579E-907C-0147-8940-FEF3146421C6}" dt="2023-06-05T06:38:06.894" v="2169" actId="1076"/>
          <ac:spMkLst>
            <pc:docMk/>
            <pc:sldMk cId="1911045870" sldId="641"/>
            <ac:spMk id="34" creationId="{2E5850E1-BF34-C821-1142-2917CF2DBAB5}"/>
          </ac:spMkLst>
        </pc:spChg>
        <pc:spChg chg="add mod">
          <ac:chgData name="Daniel Hwang" userId="f3c5bc68-82fa-4d63-a9ea-ad4e5142fd53" providerId="ADAL" clId="{352E579E-907C-0147-8940-FEF3146421C6}" dt="2023-06-05T06:38:06.894" v="2169" actId="1076"/>
          <ac:spMkLst>
            <pc:docMk/>
            <pc:sldMk cId="1911045870" sldId="641"/>
            <ac:spMk id="35" creationId="{69A251DB-0A9B-8BA1-FF30-A281233E6EB5}"/>
          </ac:spMkLst>
        </pc:spChg>
        <pc:spChg chg="add mod">
          <ac:chgData name="Daniel Hwang" userId="f3c5bc68-82fa-4d63-a9ea-ad4e5142fd53" providerId="ADAL" clId="{352E579E-907C-0147-8940-FEF3146421C6}" dt="2023-06-05T06:38:06.894" v="2169" actId="1076"/>
          <ac:spMkLst>
            <pc:docMk/>
            <pc:sldMk cId="1911045870" sldId="641"/>
            <ac:spMk id="36" creationId="{6CB18975-FA07-1BA2-117C-392AAF0F5F01}"/>
          </ac:spMkLst>
        </pc:spChg>
        <pc:spChg chg="add mod">
          <ac:chgData name="Daniel Hwang" userId="f3c5bc68-82fa-4d63-a9ea-ad4e5142fd53" providerId="ADAL" clId="{352E579E-907C-0147-8940-FEF3146421C6}" dt="2023-06-06T00:16:28.445" v="2559" actId="1076"/>
          <ac:spMkLst>
            <pc:docMk/>
            <pc:sldMk cId="1911045870" sldId="641"/>
            <ac:spMk id="37" creationId="{8E01FC2F-9E95-C69E-52E6-E3A7225A7B0B}"/>
          </ac:spMkLst>
        </pc:spChg>
        <pc:cxnChg chg="add mod">
          <ac:chgData name="Daniel Hwang" userId="f3c5bc68-82fa-4d63-a9ea-ad4e5142fd53" providerId="ADAL" clId="{352E579E-907C-0147-8940-FEF3146421C6}" dt="2023-06-05T06:38:06.894" v="2169" actId="1076"/>
          <ac:cxnSpMkLst>
            <pc:docMk/>
            <pc:sldMk cId="1911045870" sldId="641"/>
            <ac:cxnSpMk id="7" creationId="{3C7DE545-4BF7-FA8B-FC1F-0789623F4A02}"/>
          </ac:cxnSpMkLst>
        </pc:cxnChg>
        <pc:cxnChg chg="del">
          <ac:chgData name="Daniel Hwang" userId="f3c5bc68-82fa-4d63-a9ea-ad4e5142fd53" providerId="ADAL" clId="{352E579E-907C-0147-8940-FEF3146421C6}" dt="2023-06-05T03:33:54.423" v="531" actId="478"/>
          <ac:cxnSpMkLst>
            <pc:docMk/>
            <pc:sldMk cId="1911045870" sldId="641"/>
            <ac:cxnSpMk id="9" creationId="{D55009AB-76FD-C616-74E6-D72E9F639970}"/>
          </ac:cxnSpMkLst>
        </pc:cxnChg>
        <pc:cxnChg chg="add mod">
          <ac:chgData name="Daniel Hwang" userId="f3c5bc68-82fa-4d63-a9ea-ad4e5142fd53" providerId="ADAL" clId="{352E579E-907C-0147-8940-FEF3146421C6}" dt="2023-06-05T06:38:06.894" v="2169" actId="1076"/>
          <ac:cxnSpMkLst>
            <pc:docMk/>
            <pc:sldMk cId="1911045870" sldId="641"/>
            <ac:cxnSpMk id="16" creationId="{72D4BBCB-4341-2DFF-0AC0-704FF52C30E4}"/>
          </ac:cxnSpMkLst>
        </pc:cxnChg>
        <pc:cxnChg chg="del">
          <ac:chgData name="Daniel Hwang" userId="f3c5bc68-82fa-4d63-a9ea-ad4e5142fd53" providerId="ADAL" clId="{352E579E-907C-0147-8940-FEF3146421C6}" dt="2023-06-05T03:33:54.423" v="531" actId="478"/>
          <ac:cxnSpMkLst>
            <pc:docMk/>
            <pc:sldMk cId="1911045870" sldId="641"/>
            <ac:cxnSpMk id="17" creationId="{D79721A1-A2EB-E1FA-6FCF-8077D1868001}"/>
          </ac:cxnSpMkLst>
        </pc:cxnChg>
        <pc:cxnChg chg="del">
          <ac:chgData name="Daniel Hwang" userId="f3c5bc68-82fa-4d63-a9ea-ad4e5142fd53" providerId="ADAL" clId="{352E579E-907C-0147-8940-FEF3146421C6}" dt="2023-06-05T03:33:54.423" v="531" actId="478"/>
          <ac:cxnSpMkLst>
            <pc:docMk/>
            <pc:sldMk cId="1911045870" sldId="641"/>
            <ac:cxnSpMk id="18" creationId="{DB29ABFC-AC8B-D85A-5267-B6C02E0FBC7E}"/>
          </ac:cxnSpMkLst>
        </pc:cxnChg>
        <pc:cxnChg chg="del">
          <ac:chgData name="Daniel Hwang" userId="f3c5bc68-82fa-4d63-a9ea-ad4e5142fd53" providerId="ADAL" clId="{352E579E-907C-0147-8940-FEF3146421C6}" dt="2023-06-05T03:33:54.423" v="531" actId="478"/>
          <ac:cxnSpMkLst>
            <pc:docMk/>
            <pc:sldMk cId="1911045870" sldId="641"/>
            <ac:cxnSpMk id="22" creationId="{299A45A5-D82D-3E90-59C3-70A47F189786}"/>
          </ac:cxnSpMkLst>
        </pc:cxnChg>
        <pc:cxnChg chg="del">
          <ac:chgData name="Daniel Hwang" userId="f3c5bc68-82fa-4d63-a9ea-ad4e5142fd53" providerId="ADAL" clId="{352E579E-907C-0147-8940-FEF3146421C6}" dt="2023-06-05T03:33:54.423" v="531" actId="478"/>
          <ac:cxnSpMkLst>
            <pc:docMk/>
            <pc:sldMk cId="1911045870" sldId="641"/>
            <ac:cxnSpMk id="23" creationId="{482E1101-57F6-8FAA-66EA-F8880A4CB2E5}"/>
          </ac:cxnSpMkLst>
        </pc:cxnChg>
        <pc:cxnChg chg="del">
          <ac:chgData name="Daniel Hwang" userId="f3c5bc68-82fa-4d63-a9ea-ad4e5142fd53" providerId="ADAL" clId="{352E579E-907C-0147-8940-FEF3146421C6}" dt="2023-06-05T03:33:54.423" v="531" actId="478"/>
          <ac:cxnSpMkLst>
            <pc:docMk/>
            <pc:sldMk cId="1911045870" sldId="641"/>
            <ac:cxnSpMk id="24" creationId="{DE61495F-B7AE-1672-DABF-D14E0736201E}"/>
          </ac:cxnSpMkLst>
        </pc:cxnChg>
        <pc:cxnChg chg="del">
          <ac:chgData name="Daniel Hwang" userId="f3c5bc68-82fa-4d63-a9ea-ad4e5142fd53" providerId="ADAL" clId="{352E579E-907C-0147-8940-FEF3146421C6}" dt="2023-06-05T03:33:54.423" v="531" actId="478"/>
          <ac:cxnSpMkLst>
            <pc:docMk/>
            <pc:sldMk cId="1911045870" sldId="641"/>
            <ac:cxnSpMk id="25" creationId="{5F741696-1D5E-B184-733D-1BE01A5D6714}"/>
          </ac:cxnSpMkLst>
        </pc:cxnChg>
        <pc:cxnChg chg="add mod">
          <ac:chgData name="Daniel Hwang" userId="f3c5bc68-82fa-4d63-a9ea-ad4e5142fd53" providerId="ADAL" clId="{352E579E-907C-0147-8940-FEF3146421C6}" dt="2023-06-06T00:11:36.273" v="2381" actId="14100"/>
          <ac:cxnSpMkLst>
            <pc:docMk/>
            <pc:sldMk cId="1911045870" sldId="641"/>
            <ac:cxnSpMk id="27" creationId="{7BA4AA74-A22E-3A5C-0758-54F11A49918C}"/>
          </ac:cxnSpMkLst>
        </pc:cxnChg>
        <pc:cxnChg chg="add mod">
          <ac:chgData name="Daniel Hwang" userId="f3c5bc68-82fa-4d63-a9ea-ad4e5142fd53" providerId="ADAL" clId="{352E579E-907C-0147-8940-FEF3146421C6}" dt="2023-06-06T00:11:36.273" v="2381" actId="14100"/>
          <ac:cxnSpMkLst>
            <pc:docMk/>
            <pc:sldMk cId="1911045870" sldId="641"/>
            <ac:cxnSpMk id="28" creationId="{DBDDC87B-0B9D-5464-143B-8AA8A9D5E9D2}"/>
          </ac:cxnSpMkLst>
        </pc:cxnChg>
        <pc:cxnChg chg="add mod">
          <ac:chgData name="Daniel Hwang" userId="f3c5bc68-82fa-4d63-a9ea-ad4e5142fd53" providerId="ADAL" clId="{352E579E-907C-0147-8940-FEF3146421C6}" dt="2023-06-05T06:38:10.360" v="2170" actId="14100"/>
          <ac:cxnSpMkLst>
            <pc:docMk/>
            <pc:sldMk cId="1911045870" sldId="641"/>
            <ac:cxnSpMk id="29" creationId="{EA58ED73-F9F6-F685-814A-D9CC8E821327}"/>
          </ac:cxnSpMkLst>
        </pc:cxnChg>
        <pc:cxnChg chg="add mod">
          <ac:chgData name="Daniel Hwang" userId="f3c5bc68-82fa-4d63-a9ea-ad4e5142fd53" providerId="ADAL" clId="{352E579E-907C-0147-8940-FEF3146421C6}" dt="2023-06-05T06:38:10.360" v="2170" actId="14100"/>
          <ac:cxnSpMkLst>
            <pc:docMk/>
            <pc:sldMk cId="1911045870" sldId="641"/>
            <ac:cxnSpMk id="31" creationId="{7159AADA-B5FF-A56F-A075-9639CEB26E78}"/>
          </ac:cxnSpMkLst>
        </pc:cxnChg>
      </pc:sldChg>
      <pc:sldChg chg="addSp delSp modSp add del mod">
        <pc:chgData name="Daniel Hwang" userId="f3c5bc68-82fa-4d63-a9ea-ad4e5142fd53" providerId="ADAL" clId="{352E579E-907C-0147-8940-FEF3146421C6}" dt="2023-06-05T06:42:13.004" v="2205" actId="2696"/>
        <pc:sldMkLst>
          <pc:docMk/>
          <pc:sldMk cId="2882872330" sldId="642"/>
        </pc:sldMkLst>
        <pc:spChg chg="mod">
          <ac:chgData name="Daniel Hwang" userId="f3c5bc68-82fa-4d63-a9ea-ad4e5142fd53" providerId="ADAL" clId="{352E579E-907C-0147-8940-FEF3146421C6}" dt="2023-06-05T06:40:48.544" v="2175" actId="120"/>
          <ac:spMkLst>
            <pc:docMk/>
            <pc:sldMk cId="2882872330" sldId="642"/>
            <ac:spMk id="3" creationId="{D823870D-A1D1-A482-FB84-6BE9C1E1A3A2}"/>
          </ac:spMkLst>
        </pc:spChg>
        <pc:spChg chg="add mod">
          <ac:chgData name="Daniel Hwang" userId="f3c5bc68-82fa-4d63-a9ea-ad4e5142fd53" providerId="ADAL" clId="{352E579E-907C-0147-8940-FEF3146421C6}" dt="2023-06-05T06:41:28.542" v="2186" actId="20577"/>
          <ac:spMkLst>
            <pc:docMk/>
            <pc:sldMk cId="2882872330" sldId="642"/>
            <ac:spMk id="8" creationId="{FBE8499D-CD1A-ACAE-98AC-1329653E3343}"/>
          </ac:spMkLst>
        </pc:spChg>
        <pc:spChg chg="del">
          <ac:chgData name="Daniel Hwang" userId="f3c5bc68-82fa-4d63-a9ea-ad4e5142fd53" providerId="ADAL" clId="{352E579E-907C-0147-8940-FEF3146421C6}" dt="2023-06-05T03:35:04.919" v="536" actId="478"/>
          <ac:spMkLst>
            <pc:docMk/>
            <pc:sldMk cId="2882872330" sldId="642"/>
            <ac:spMk id="11" creationId="{FBAE3F31-03A3-766C-932A-B140FCE12D8B}"/>
          </ac:spMkLst>
        </pc:spChg>
        <pc:spChg chg="del">
          <ac:chgData name="Daniel Hwang" userId="f3c5bc68-82fa-4d63-a9ea-ad4e5142fd53" providerId="ADAL" clId="{352E579E-907C-0147-8940-FEF3146421C6}" dt="2023-06-05T03:35:04.919" v="536" actId="478"/>
          <ac:spMkLst>
            <pc:docMk/>
            <pc:sldMk cId="2882872330" sldId="642"/>
            <ac:spMk id="12" creationId="{2A466FDB-F088-1BD5-61B4-A1D808024ED7}"/>
          </ac:spMkLst>
        </pc:spChg>
        <pc:spChg chg="del">
          <ac:chgData name="Daniel Hwang" userId="f3c5bc68-82fa-4d63-a9ea-ad4e5142fd53" providerId="ADAL" clId="{352E579E-907C-0147-8940-FEF3146421C6}" dt="2023-06-05T03:35:04.919" v="536" actId="478"/>
          <ac:spMkLst>
            <pc:docMk/>
            <pc:sldMk cId="2882872330" sldId="642"/>
            <ac:spMk id="13" creationId="{C05F6F5C-5DAD-78B3-2C2F-0DB8D3446C43}"/>
          </ac:spMkLst>
        </pc:spChg>
        <pc:spChg chg="del">
          <ac:chgData name="Daniel Hwang" userId="f3c5bc68-82fa-4d63-a9ea-ad4e5142fd53" providerId="ADAL" clId="{352E579E-907C-0147-8940-FEF3146421C6}" dt="2023-06-05T03:35:04.919" v="536" actId="478"/>
          <ac:spMkLst>
            <pc:docMk/>
            <pc:sldMk cId="2882872330" sldId="642"/>
            <ac:spMk id="14" creationId="{62598433-59B3-6999-14A1-FF98B7362540}"/>
          </ac:spMkLst>
        </pc:spChg>
        <pc:spChg chg="del">
          <ac:chgData name="Daniel Hwang" userId="f3c5bc68-82fa-4d63-a9ea-ad4e5142fd53" providerId="ADAL" clId="{352E579E-907C-0147-8940-FEF3146421C6}" dt="2023-06-05T03:35:04.919" v="536" actId="478"/>
          <ac:spMkLst>
            <pc:docMk/>
            <pc:sldMk cId="2882872330" sldId="642"/>
            <ac:spMk id="15" creationId="{0EFCCFB6-BBE1-5025-EB65-D96491FBF349}"/>
          </ac:spMkLst>
        </pc:spChg>
        <pc:spChg chg="del">
          <ac:chgData name="Daniel Hwang" userId="f3c5bc68-82fa-4d63-a9ea-ad4e5142fd53" providerId="ADAL" clId="{352E579E-907C-0147-8940-FEF3146421C6}" dt="2023-06-05T03:35:04.919" v="536" actId="478"/>
          <ac:spMkLst>
            <pc:docMk/>
            <pc:sldMk cId="2882872330" sldId="642"/>
            <ac:spMk id="30" creationId="{223AA969-D08A-85FC-06E8-499C789BDA12}"/>
          </ac:spMkLst>
        </pc:spChg>
        <pc:spChg chg="del">
          <ac:chgData name="Daniel Hwang" userId="f3c5bc68-82fa-4d63-a9ea-ad4e5142fd53" providerId="ADAL" clId="{352E579E-907C-0147-8940-FEF3146421C6}" dt="2023-06-05T03:35:04.919" v="536" actId="478"/>
          <ac:spMkLst>
            <pc:docMk/>
            <pc:sldMk cId="2882872330" sldId="642"/>
            <ac:spMk id="32" creationId="{98620301-195D-BE97-241D-5213FCB200CD}"/>
          </ac:spMkLst>
        </pc:spChg>
        <pc:spChg chg="del">
          <ac:chgData name="Daniel Hwang" userId="f3c5bc68-82fa-4d63-a9ea-ad4e5142fd53" providerId="ADAL" clId="{352E579E-907C-0147-8940-FEF3146421C6}" dt="2023-06-05T03:35:04.919" v="536" actId="478"/>
          <ac:spMkLst>
            <pc:docMk/>
            <pc:sldMk cId="2882872330" sldId="642"/>
            <ac:spMk id="33" creationId="{18D16D44-06CF-828B-B10B-031378F196D1}"/>
          </ac:spMkLst>
        </pc:spChg>
        <pc:spChg chg="del">
          <ac:chgData name="Daniel Hwang" userId="f3c5bc68-82fa-4d63-a9ea-ad4e5142fd53" providerId="ADAL" clId="{352E579E-907C-0147-8940-FEF3146421C6}" dt="2023-06-05T03:35:04.919" v="536" actId="478"/>
          <ac:spMkLst>
            <pc:docMk/>
            <pc:sldMk cId="2882872330" sldId="642"/>
            <ac:spMk id="34" creationId="{2E5850E1-BF34-C821-1142-2917CF2DBAB5}"/>
          </ac:spMkLst>
        </pc:spChg>
        <pc:spChg chg="del">
          <ac:chgData name="Daniel Hwang" userId="f3c5bc68-82fa-4d63-a9ea-ad4e5142fd53" providerId="ADAL" clId="{352E579E-907C-0147-8940-FEF3146421C6}" dt="2023-06-05T03:35:04.919" v="536" actId="478"/>
          <ac:spMkLst>
            <pc:docMk/>
            <pc:sldMk cId="2882872330" sldId="642"/>
            <ac:spMk id="35" creationId="{69A251DB-0A9B-8BA1-FF30-A281233E6EB5}"/>
          </ac:spMkLst>
        </pc:spChg>
        <pc:spChg chg="del">
          <ac:chgData name="Daniel Hwang" userId="f3c5bc68-82fa-4d63-a9ea-ad4e5142fd53" providerId="ADAL" clId="{352E579E-907C-0147-8940-FEF3146421C6}" dt="2023-06-05T03:35:04.919" v="536" actId="478"/>
          <ac:spMkLst>
            <pc:docMk/>
            <pc:sldMk cId="2882872330" sldId="642"/>
            <ac:spMk id="36" creationId="{6CB18975-FA07-1BA2-117C-392AAF0F5F01}"/>
          </ac:spMkLst>
        </pc:spChg>
        <pc:spChg chg="del">
          <ac:chgData name="Daniel Hwang" userId="f3c5bc68-82fa-4d63-a9ea-ad4e5142fd53" providerId="ADAL" clId="{352E579E-907C-0147-8940-FEF3146421C6}" dt="2023-06-05T03:35:04.919" v="536" actId="478"/>
          <ac:spMkLst>
            <pc:docMk/>
            <pc:sldMk cId="2882872330" sldId="642"/>
            <ac:spMk id="37" creationId="{8E01FC2F-9E95-C69E-52E6-E3A7225A7B0B}"/>
          </ac:spMkLst>
        </pc:spChg>
        <pc:cxnChg chg="del">
          <ac:chgData name="Daniel Hwang" userId="f3c5bc68-82fa-4d63-a9ea-ad4e5142fd53" providerId="ADAL" clId="{352E579E-907C-0147-8940-FEF3146421C6}" dt="2023-06-05T03:35:04.919" v="536" actId="478"/>
          <ac:cxnSpMkLst>
            <pc:docMk/>
            <pc:sldMk cId="2882872330" sldId="642"/>
            <ac:cxnSpMk id="7" creationId="{3C7DE545-4BF7-FA8B-FC1F-0789623F4A02}"/>
          </ac:cxnSpMkLst>
        </pc:cxnChg>
        <pc:cxnChg chg="del mod">
          <ac:chgData name="Daniel Hwang" userId="f3c5bc68-82fa-4d63-a9ea-ad4e5142fd53" providerId="ADAL" clId="{352E579E-907C-0147-8940-FEF3146421C6}" dt="2023-06-05T03:35:04.919" v="536" actId="478"/>
          <ac:cxnSpMkLst>
            <pc:docMk/>
            <pc:sldMk cId="2882872330" sldId="642"/>
            <ac:cxnSpMk id="16" creationId="{72D4BBCB-4341-2DFF-0AC0-704FF52C30E4}"/>
          </ac:cxnSpMkLst>
        </pc:cxnChg>
        <pc:cxnChg chg="del mod">
          <ac:chgData name="Daniel Hwang" userId="f3c5bc68-82fa-4d63-a9ea-ad4e5142fd53" providerId="ADAL" clId="{352E579E-907C-0147-8940-FEF3146421C6}" dt="2023-06-05T03:35:04.919" v="536" actId="478"/>
          <ac:cxnSpMkLst>
            <pc:docMk/>
            <pc:sldMk cId="2882872330" sldId="642"/>
            <ac:cxnSpMk id="27" creationId="{7BA4AA74-A22E-3A5C-0758-54F11A49918C}"/>
          </ac:cxnSpMkLst>
        </pc:cxnChg>
        <pc:cxnChg chg="del mod">
          <ac:chgData name="Daniel Hwang" userId="f3c5bc68-82fa-4d63-a9ea-ad4e5142fd53" providerId="ADAL" clId="{352E579E-907C-0147-8940-FEF3146421C6}" dt="2023-06-05T03:35:04.919" v="536" actId="478"/>
          <ac:cxnSpMkLst>
            <pc:docMk/>
            <pc:sldMk cId="2882872330" sldId="642"/>
            <ac:cxnSpMk id="28" creationId="{DBDDC87B-0B9D-5464-143B-8AA8A9D5E9D2}"/>
          </ac:cxnSpMkLst>
        </pc:cxnChg>
        <pc:cxnChg chg="del mod">
          <ac:chgData name="Daniel Hwang" userId="f3c5bc68-82fa-4d63-a9ea-ad4e5142fd53" providerId="ADAL" clId="{352E579E-907C-0147-8940-FEF3146421C6}" dt="2023-06-05T03:35:04.919" v="536" actId="478"/>
          <ac:cxnSpMkLst>
            <pc:docMk/>
            <pc:sldMk cId="2882872330" sldId="642"/>
            <ac:cxnSpMk id="29" creationId="{EA58ED73-F9F6-F685-814A-D9CC8E821327}"/>
          </ac:cxnSpMkLst>
        </pc:cxnChg>
        <pc:cxnChg chg="del mod">
          <ac:chgData name="Daniel Hwang" userId="f3c5bc68-82fa-4d63-a9ea-ad4e5142fd53" providerId="ADAL" clId="{352E579E-907C-0147-8940-FEF3146421C6}" dt="2023-06-05T03:35:04.919" v="536" actId="478"/>
          <ac:cxnSpMkLst>
            <pc:docMk/>
            <pc:sldMk cId="2882872330" sldId="642"/>
            <ac:cxnSpMk id="31" creationId="{7159AADA-B5FF-A56F-A075-9639CEB26E78}"/>
          </ac:cxnSpMkLst>
        </pc:cxnChg>
      </pc:sldChg>
      <pc:sldChg chg="addSp delSp modSp add mod">
        <pc:chgData name="Daniel Hwang" userId="f3c5bc68-82fa-4d63-a9ea-ad4e5142fd53" providerId="ADAL" clId="{352E579E-907C-0147-8940-FEF3146421C6}" dt="2023-06-06T00:20:15.086" v="2560" actId="20577"/>
        <pc:sldMkLst>
          <pc:docMk/>
          <pc:sldMk cId="3985339828" sldId="643"/>
        </pc:sldMkLst>
        <pc:spChg chg="add mod">
          <ac:chgData name="Daniel Hwang" userId="f3c5bc68-82fa-4d63-a9ea-ad4e5142fd53" providerId="ADAL" clId="{352E579E-907C-0147-8940-FEF3146421C6}" dt="2023-06-06T00:20:15.086" v="2560" actId="20577"/>
          <ac:spMkLst>
            <pc:docMk/>
            <pc:sldMk cId="3985339828" sldId="643"/>
            <ac:spMk id="2" creationId="{F2889637-E379-F9C8-AAEC-E1796329F33A}"/>
          </ac:spMkLst>
        </pc:spChg>
        <pc:spChg chg="mod">
          <ac:chgData name="Daniel Hwang" userId="f3c5bc68-82fa-4d63-a9ea-ad4e5142fd53" providerId="ADAL" clId="{352E579E-907C-0147-8940-FEF3146421C6}" dt="2023-06-05T06:43:18.722" v="2216" actId="404"/>
          <ac:spMkLst>
            <pc:docMk/>
            <pc:sldMk cId="3985339828" sldId="643"/>
            <ac:spMk id="3" creationId="{D823870D-A1D1-A482-FB84-6BE9C1E1A3A2}"/>
          </ac:spMkLst>
        </pc:spChg>
        <pc:spChg chg="del">
          <ac:chgData name="Daniel Hwang" userId="f3c5bc68-82fa-4d63-a9ea-ad4e5142fd53" providerId="ADAL" clId="{352E579E-907C-0147-8940-FEF3146421C6}" dt="2023-06-06T00:12:34.689" v="2382" actId="478"/>
          <ac:spMkLst>
            <pc:docMk/>
            <pc:sldMk cId="3985339828" sldId="643"/>
            <ac:spMk id="5" creationId="{84F5F48B-AB93-1443-CD2C-2411A3EC2679}"/>
          </ac:spMkLst>
        </pc:spChg>
        <pc:spChg chg="del">
          <ac:chgData name="Daniel Hwang" userId="f3c5bc68-82fa-4d63-a9ea-ad4e5142fd53" providerId="ADAL" clId="{352E579E-907C-0147-8940-FEF3146421C6}" dt="2023-06-06T00:12:36.154" v="2383" actId="478"/>
          <ac:spMkLst>
            <pc:docMk/>
            <pc:sldMk cId="3985339828" sldId="643"/>
            <ac:spMk id="6" creationId="{02F42BA6-4B15-3135-B0E8-C43957BA26ED}"/>
          </ac:spMkLst>
        </pc:spChg>
        <pc:spChg chg="add mod">
          <ac:chgData name="Daniel Hwang" userId="f3c5bc68-82fa-4d63-a9ea-ad4e5142fd53" providerId="ADAL" clId="{352E579E-907C-0147-8940-FEF3146421C6}" dt="2023-06-05T06:43:26.566" v="2217" actId="1076"/>
          <ac:spMkLst>
            <pc:docMk/>
            <pc:sldMk cId="3985339828" sldId="643"/>
            <ac:spMk id="7" creationId="{E44A6018-61AF-B762-AF33-936EF69A51C0}"/>
          </ac:spMkLst>
        </pc:spChg>
        <pc:spChg chg="del">
          <ac:chgData name="Daniel Hwang" userId="f3c5bc68-82fa-4d63-a9ea-ad4e5142fd53" providerId="ADAL" clId="{352E579E-907C-0147-8940-FEF3146421C6}" dt="2023-06-05T03:35:31.016" v="540" actId="478"/>
          <ac:spMkLst>
            <pc:docMk/>
            <pc:sldMk cId="3985339828" sldId="643"/>
            <ac:spMk id="8" creationId="{FBE8499D-CD1A-ACAE-98AC-1329653E3343}"/>
          </ac:spMkLst>
        </pc:spChg>
        <pc:spChg chg="add mod">
          <ac:chgData name="Daniel Hwang" userId="f3c5bc68-82fa-4d63-a9ea-ad4e5142fd53" providerId="ADAL" clId="{352E579E-907C-0147-8940-FEF3146421C6}" dt="2023-06-05T06:44:05.198" v="2221" actId="14100"/>
          <ac:spMkLst>
            <pc:docMk/>
            <pc:sldMk cId="3985339828" sldId="643"/>
            <ac:spMk id="9" creationId="{C5FD03F3-FB9D-76F1-CCA7-4BD710401A34}"/>
          </ac:spMkLst>
        </pc:spChg>
        <pc:spChg chg="add mod">
          <ac:chgData name="Daniel Hwang" userId="f3c5bc68-82fa-4d63-a9ea-ad4e5142fd53" providerId="ADAL" clId="{352E579E-907C-0147-8940-FEF3146421C6}" dt="2023-06-05T06:43:26.566" v="2217" actId="1076"/>
          <ac:spMkLst>
            <pc:docMk/>
            <pc:sldMk cId="3985339828" sldId="643"/>
            <ac:spMk id="10" creationId="{7F515A0A-B4B7-4291-15AB-598584307CE9}"/>
          </ac:spMkLst>
        </pc:spChg>
        <pc:spChg chg="add mod">
          <ac:chgData name="Daniel Hwang" userId="f3c5bc68-82fa-4d63-a9ea-ad4e5142fd53" providerId="ADAL" clId="{352E579E-907C-0147-8940-FEF3146421C6}" dt="2023-06-05T06:43:26.566" v="2217" actId="1076"/>
          <ac:spMkLst>
            <pc:docMk/>
            <pc:sldMk cId="3985339828" sldId="643"/>
            <ac:spMk id="11" creationId="{B66394EA-B47F-2285-C51A-096A36F43272}"/>
          </ac:spMkLst>
        </pc:spChg>
        <pc:spChg chg="add mod">
          <ac:chgData name="Daniel Hwang" userId="f3c5bc68-82fa-4d63-a9ea-ad4e5142fd53" providerId="ADAL" clId="{352E579E-907C-0147-8940-FEF3146421C6}" dt="2023-06-05T06:43:30.218" v="2218" actId="14100"/>
          <ac:spMkLst>
            <pc:docMk/>
            <pc:sldMk cId="3985339828" sldId="643"/>
            <ac:spMk id="12" creationId="{62A707CC-57F6-5F87-1C1A-4BC90B358B25}"/>
          </ac:spMkLst>
        </pc:spChg>
        <pc:spChg chg="add mod">
          <ac:chgData name="Daniel Hwang" userId="f3c5bc68-82fa-4d63-a9ea-ad4e5142fd53" providerId="ADAL" clId="{352E579E-907C-0147-8940-FEF3146421C6}" dt="2023-06-05T06:43:26.566" v="2217" actId="1076"/>
          <ac:spMkLst>
            <pc:docMk/>
            <pc:sldMk cId="3985339828" sldId="643"/>
            <ac:spMk id="17" creationId="{F6426D70-C007-AECD-4B7E-0278F4A4D159}"/>
          </ac:spMkLst>
        </pc:spChg>
        <pc:spChg chg="add mod">
          <ac:chgData name="Daniel Hwang" userId="f3c5bc68-82fa-4d63-a9ea-ad4e5142fd53" providerId="ADAL" clId="{352E579E-907C-0147-8940-FEF3146421C6}" dt="2023-06-05T06:44:08.452" v="2222" actId="14100"/>
          <ac:spMkLst>
            <pc:docMk/>
            <pc:sldMk cId="3985339828" sldId="643"/>
            <ac:spMk id="18" creationId="{2063C327-C22A-C1C7-FF3F-DE73378055A6}"/>
          </ac:spMkLst>
        </pc:spChg>
        <pc:spChg chg="add mod">
          <ac:chgData name="Daniel Hwang" userId="f3c5bc68-82fa-4d63-a9ea-ad4e5142fd53" providerId="ADAL" clId="{352E579E-907C-0147-8940-FEF3146421C6}" dt="2023-06-05T06:43:26.566" v="2217" actId="1076"/>
          <ac:spMkLst>
            <pc:docMk/>
            <pc:sldMk cId="3985339828" sldId="643"/>
            <ac:spMk id="19" creationId="{461A3A25-BF54-1233-B171-7943325C2035}"/>
          </ac:spMkLst>
        </pc:spChg>
        <pc:spChg chg="add mod">
          <ac:chgData name="Daniel Hwang" userId="f3c5bc68-82fa-4d63-a9ea-ad4e5142fd53" providerId="ADAL" clId="{352E579E-907C-0147-8940-FEF3146421C6}" dt="2023-06-05T06:43:26.566" v="2217" actId="1076"/>
          <ac:spMkLst>
            <pc:docMk/>
            <pc:sldMk cId="3985339828" sldId="643"/>
            <ac:spMk id="20" creationId="{8069D1E4-64CB-1D2E-72A7-2715EEBAA332}"/>
          </ac:spMkLst>
        </pc:spChg>
        <pc:cxnChg chg="add mod">
          <ac:chgData name="Daniel Hwang" userId="f3c5bc68-82fa-4d63-a9ea-ad4e5142fd53" providerId="ADAL" clId="{352E579E-907C-0147-8940-FEF3146421C6}" dt="2023-06-05T06:44:05.198" v="2221" actId="14100"/>
          <ac:cxnSpMkLst>
            <pc:docMk/>
            <pc:sldMk cId="3985339828" sldId="643"/>
            <ac:cxnSpMk id="13" creationId="{B8A5105D-5A18-0CA7-B3AE-87ADE38CC45B}"/>
          </ac:cxnSpMkLst>
        </pc:cxnChg>
        <pc:cxnChg chg="add mod">
          <ac:chgData name="Daniel Hwang" userId="f3c5bc68-82fa-4d63-a9ea-ad4e5142fd53" providerId="ADAL" clId="{352E579E-907C-0147-8940-FEF3146421C6}" dt="2023-06-05T06:43:26.566" v="2217" actId="1076"/>
          <ac:cxnSpMkLst>
            <pc:docMk/>
            <pc:sldMk cId="3985339828" sldId="643"/>
            <ac:cxnSpMk id="14" creationId="{EC5BA137-CF1D-F9F3-3E11-4A752C124FAC}"/>
          </ac:cxnSpMkLst>
        </pc:cxnChg>
        <pc:cxnChg chg="add mod">
          <ac:chgData name="Daniel Hwang" userId="f3c5bc68-82fa-4d63-a9ea-ad4e5142fd53" providerId="ADAL" clId="{352E579E-907C-0147-8940-FEF3146421C6}" dt="2023-06-05T06:43:30.218" v="2218" actId="14100"/>
          <ac:cxnSpMkLst>
            <pc:docMk/>
            <pc:sldMk cId="3985339828" sldId="643"/>
            <ac:cxnSpMk id="15" creationId="{50B71B84-66B7-FBBB-DAD0-C4FA3E18BC5B}"/>
          </ac:cxnSpMkLst>
        </pc:cxnChg>
        <pc:cxnChg chg="add mod">
          <ac:chgData name="Daniel Hwang" userId="f3c5bc68-82fa-4d63-a9ea-ad4e5142fd53" providerId="ADAL" clId="{352E579E-907C-0147-8940-FEF3146421C6}" dt="2023-06-05T06:43:30.218" v="2218" actId="14100"/>
          <ac:cxnSpMkLst>
            <pc:docMk/>
            <pc:sldMk cId="3985339828" sldId="643"/>
            <ac:cxnSpMk id="16" creationId="{02AE4114-27B0-5795-4CA2-16704E360B16}"/>
          </ac:cxnSpMkLst>
        </pc:cxnChg>
      </pc:sldChg>
      <pc:sldChg chg="addSp delSp modSp add mod ord modAnim">
        <pc:chgData name="Daniel Hwang" userId="f3c5bc68-82fa-4d63-a9ea-ad4e5142fd53" providerId="ADAL" clId="{352E579E-907C-0147-8940-FEF3146421C6}" dt="2023-06-06T01:03:21.343" v="2950" actId="207"/>
        <pc:sldMkLst>
          <pc:docMk/>
          <pc:sldMk cId="3151718275" sldId="644"/>
        </pc:sldMkLst>
        <pc:spChg chg="add mod">
          <ac:chgData name="Daniel Hwang" userId="f3c5bc68-82fa-4d63-a9ea-ad4e5142fd53" providerId="ADAL" clId="{352E579E-907C-0147-8940-FEF3146421C6}" dt="2023-06-06T00:36:03.295" v="2614" actId="14100"/>
          <ac:spMkLst>
            <pc:docMk/>
            <pc:sldMk cId="3151718275" sldId="644"/>
            <ac:spMk id="2" creationId="{51FAB5C1-7763-BE46-72FB-2E6D6DE8CECF}"/>
          </ac:spMkLst>
        </pc:spChg>
        <pc:spChg chg="del">
          <ac:chgData name="Daniel Hwang" userId="f3c5bc68-82fa-4d63-a9ea-ad4e5142fd53" providerId="ADAL" clId="{352E579E-907C-0147-8940-FEF3146421C6}" dt="2023-06-05T03:42:51.359" v="543" actId="478"/>
          <ac:spMkLst>
            <pc:docMk/>
            <pc:sldMk cId="3151718275" sldId="644"/>
            <ac:spMk id="2" creationId="{F2889637-E379-F9C8-AAEC-E1796329F33A}"/>
          </ac:spMkLst>
        </pc:spChg>
        <pc:spChg chg="del">
          <ac:chgData name="Daniel Hwang" userId="f3c5bc68-82fa-4d63-a9ea-ad4e5142fd53" providerId="ADAL" clId="{352E579E-907C-0147-8940-FEF3146421C6}" dt="2023-06-05T03:42:51.359" v="543" actId="478"/>
          <ac:spMkLst>
            <pc:docMk/>
            <pc:sldMk cId="3151718275" sldId="644"/>
            <ac:spMk id="3" creationId="{D823870D-A1D1-A482-FB84-6BE9C1E1A3A2}"/>
          </ac:spMkLst>
        </pc:spChg>
        <pc:spChg chg="del">
          <ac:chgData name="Daniel Hwang" userId="f3c5bc68-82fa-4d63-a9ea-ad4e5142fd53" providerId="ADAL" clId="{352E579E-907C-0147-8940-FEF3146421C6}" dt="2023-06-06T00:36:42.253" v="2615" actId="478"/>
          <ac:spMkLst>
            <pc:docMk/>
            <pc:sldMk cId="3151718275" sldId="644"/>
            <ac:spMk id="6" creationId="{02F42BA6-4B15-3135-B0E8-C43957BA26ED}"/>
          </ac:spMkLst>
        </pc:spChg>
        <pc:spChg chg="del">
          <ac:chgData name="Daniel Hwang" userId="f3c5bc68-82fa-4d63-a9ea-ad4e5142fd53" providerId="ADAL" clId="{352E579E-907C-0147-8940-FEF3146421C6}" dt="2023-06-05T03:42:51.359" v="543" actId="478"/>
          <ac:spMkLst>
            <pc:docMk/>
            <pc:sldMk cId="3151718275" sldId="644"/>
            <ac:spMk id="7" creationId="{E44A6018-61AF-B762-AF33-936EF69A51C0}"/>
          </ac:spMkLst>
        </pc:spChg>
        <pc:spChg chg="del">
          <ac:chgData name="Daniel Hwang" userId="f3c5bc68-82fa-4d63-a9ea-ad4e5142fd53" providerId="ADAL" clId="{352E579E-907C-0147-8940-FEF3146421C6}" dt="2023-06-05T03:42:51.359" v="543" actId="478"/>
          <ac:spMkLst>
            <pc:docMk/>
            <pc:sldMk cId="3151718275" sldId="644"/>
            <ac:spMk id="9" creationId="{C5FD03F3-FB9D-76F1-CCA7-4BD710401A34}"/>
          </ac:spMkLst>
        </pc:spChg>
        <pc:spChg chg="del">
          <ac:chgData name="Daniel Hwang" userId="f3c5bc68-82fa-4d63-a9ea-ad4e5142fd53" providerId="ADAL" clId="{352E579E-907C-0147-8940-FEF3146421C6}" dt="2023-06-05T03:42:51.359" v="543" actId="478"/>
          <ac:spMkLst>
            <pc:docMk/>
            <pc:sldMk cId="3151718275" sldId="644"/>
            <ac:spMk id="10" creationId="{7F515A0A-B4B7-4291-15AB-598584307CE9}"/>
          </ac:spMkLst>
        </pc:spChg>
        <pc:spChg chg="del">
          <ac:chgData name="Daniel Hwang" userId="f3c5bc68-82fa-4d63-a9ea-ad4e5142fd53" providerId="ADAL" clId="{352E579E-907C-0147-8940-FEF3146421C6}" dt="2023-06-05T03:42:51.359" v="543" actId="478"/>
          <ac:spMkLst>
            <pc:docMk/>
            <pc:sldMk cId="3151718275" sldId="644"/>
            <ac:spMk id="11" creationId="{B66394EA-B47F-2285-C51A-096A36F43272}"/>
          </ac:spMkLst>
        </pc:spChg>
        <pc:spChg chg="del">
          <ac:chgData name="Daniel Hwang" userId="f3c5bc68-82fa-4d63-a9ea-ad4e5142fd53" providerId="ADAL" clId="{352E579E-907C-0147-8940-FEF3146421C6}" dt="2023-06-05T03:42:51.359" v="543" actId="478"/>
          <ac:spMkLst>
            <pc:docMk/>
            <pc:sldMk cId="3151718275" sldId="644"/>
            <ac:spMk id="12" creationId="{62A707CC-57F6-5F87-1C1A-4BC90B358B25}"/>
          </ac:spMkLst>
        </pc:spChg>
        <pc:spChg chg="del">
          <ac:chgData name="Daniel Hwang" userId="f3c5bc68-82fa-4d63-a9ea-ad4e5142fd53" providerId="ADAL" clId="{352E579E-907C-0147-8940-FEF3146421C6}" dt="2023-06-05T03:42:51.359" v="543" actId="478"/>
          <ac:spMkLst>
            <pc:docMk/>
            <pc:sldMk cId="3151718275" sldId="644"/>
            <ac:spMk id="17" creationId="{F6426D70-C007-AECD-4B7E-0278F4A4D159}"/>
          </ac:spMkLst>
        </pc:spChg>
        <pc:spChg chg="del">
          <ac:chgData name="Daniel Hwang" userId="f3c5bc68-82fa-4d63-a9ea-ad4e5142fd53" providerId="ADAL" clId="{352E579E-907C-0147-8940-FEF3146421C6}" dt="2023-06-05T03:42:51.359" v="543" actId="478"/>
          <ac:spMkLst>
            <pc:docMk/>
            <pc:sldMk cId="3151718275" sldId="644"/>
            <ac:spMk id="18" creationId="{2063C327-C22A-C1C7-FF3F-DE73378055A6}"/>
          </ac:spMkLst>
        </pc:spChg>
        <pc:spChg chg="del">
          <ac:chgData name="Daniel Hwang" userId="f3c5bc68-82fa-4d63-a9ea-ad4e5142fd53" providerId="ADAL" clId="{352E579E-907C-0147-8940-FEF3146421C6}" dt="2023-06-05T03:42:51.359" v="543" actId="478"/>
          <ac:spMkLst>
            <pc:docMk/>
            <pc:sldMk cId="3151718275" sldId="644"/>
            <ac:spMk id="19" creationId="{461A3A25-BF54-1233-B171-7943325C2035}"/>
          </ac:spMkLst>
        </pc:spChg>
        <pc:spChg chg="del">
          <ac:chgData name="Daniel Hwang" userId="f3c5bc68-82fa-4d63-a9ea-ad4e5142fd53" providerId="ADAL" clId="{352E579E-907C-0147-8940-FEF3146421C6}" dt="2023-06-05T03:42:51.359" v="543" actId="478"/>
          <ac:spMkLst>
            <pc:docMk/>
            <pc:sldMk cId="3151718275" sldId="644"/>
            <ac:spMk id="20" creationId="{8069D1E4-64CB-1D2E-72A7-2715EEBAA332}"/>
          </ac:spMkLst>
        </pc:spChg>
        <pc:spChg chg="add del mod">
          <ac:chgData name="Daniel Hwang" userId="f3c5bc68-82fa-4d63-a9ea-ad4e5142fd53" providerId="ADAL" clId="{352E579E-907C-0147-8940-FEF3146421C6}" dt="2023-06-05T03:42:58.248" v="544" actId="478"/>
          <ac:spMkLst>
            <pc:docMk/>
            <pc:sldMk cId="3151718275" sldId="644"/>
            <ac:spMk id="21" creationId="{6A6B1ACD-D213-7DA3-735D-C5D578C1AA29}"/>
          </ac:spMkLst>
        </pc:spChg>
        <pc:spChg chg="add del mod">
          <ac:chgData name="Daniel Hwang" userId="f3c5bc68-82fa-4d63-a9ea-ad4e5142fd53" providerId="ADAL" clId="{352E579E-907C-0147-8940-FEF3146421C6}" dt="2023-06-06T00:31:47.962" v="2590" actId="478"/>
          <ac:spMkLst>
            <pc:docMk/>
            <pc:sldMk cId="3151718275" sldId="644"/>
            <ac:spMk id="23" creationId="{B51006F5-201B-FB09-0A88-F02AEE5BAFF2}"/>
          </ac:spMkLst>
        </pc:spChg>
        <pc:spChg chg="add del mod">
          <ac:chgData name="Daniel Hwang" userId="f3c5bc68-82fa-4d63-a9ea-ad4e5142fd53" providerId="ADAL" clId="{352E579E-907C-0147-8940-FEF3146421C6}" dt="2023-06-06T00:31:45.453" v="2589" actId="478"/>
          <ac:spMkLst>
            <pc:docMk/>
            <pc:sldMk cId="3151718275" sldId="644"/>
            <ac:spMk id="24" creationId="{E6B06A8A-5B53-9FFF-C776-1F3A5A80CB6D}"/>
          </ac:spMkLst>
        </pc:spChg>
        <pc:spChg chg="add del mod">
          <ac:chgData name="Daniel Hwang" userId="f3c5bc68-82fa-4d63-a9ea-ad4e5142fd53" providerId="ADAL" clId="{352E579E-907C-0147-8940-FEF3146421C6}" dt="2023-06-06T00:31:45.453" v="2589" actId="478"/>
          <ac:spMkLst>
            <pc:docMk/>
            <pc:sldMk cId="3151718275" sldId="644"/>
            <ac:spMk id="25" creationId="{F25E348B-314D-33E4-335E-BDB09FF135CE}"/>
          </ac:spMkLst>
        </pc:spChg>
        <pc:spChg chg="add del mod">
          <ac:chgData name="Daniel Hwang" userId="f3c5bc68-82fa-4d63-a9ea-ad4e5142fd53" providerId="ADAL" clId="{352E579E-907C-0147-8940-FEF3146421C6}" dt="2023-06-06T00:31:45.453" v="2589" actId="478"/>
          <ac:spMkLst>
            <pc:docMk/>
            <pc:sldMk cId="3151718275" sldId="644"/>
            <ac:spMk id="26" creationId="{6665D335-41DA-616E-CBDE-687B3DF53FB5}"/>
          </ac:spMkLst>
        </pc:spChg>
        <pc:spChg chg="add del mod">
          <ac:chgData name="Daniel Hwang" userId="f3c5bc68-82fa-4d63-a9ea-ad4e5142fd53" providerId="ADAL" clId="{352E579E-907C-0147-8940-FEF3146421C6}" dt="2023-06-06T00:31:45.453" v="2589" actId="478"/>
          <ac:spMkLst>
            <pc:docMk/>
            <pc:sldMk cId="3151718275" sldId="644"/>
            <ac:spMk id="31" creationId="{7C558836-63CF-F523-A228-8AB7EE6B117E}"/>
          </ac:spMkLst>
        </pc:spChg>
        <pc:spChg chg="add del mod">
          <ac:chgData name="Daniel Hwang" userId="f3c5bc68-82fa-4d63-a9ea-ad4e5142fd53" providerId="ADAL" clId="{352E579E-907C-0147-8940-FEF3146421C6}" dt="2023-06-06T00:31:45.453" v="2589" actId="478"/>
          <ac:spMkLst>
            <pc:docMk/>
            <pc:sldMk cId="3151718275" sldId="644"/>
            <ac:spMk id="32" creationId="{BC9B76F3-A36B-5525-4AA7-460663678277}"/>
          </ac:spMkLst>
        </pc:spChg>
        <pc:spChg chg="add del mod">
          <ac:chgData name="Daniel Hwang" userId="f3c5bc68-82fa-4d63-a9ea-ad4e5142fd53" providerId="ADAL" clId="{352E579E-907C-0147-8940-FEF3146421C6}" dt="2023-06-06T00:31:45.453" v="2589" actId="478"/>
          <ac:spMkLst>
            <pc:docMk/>
            <pc:sldMk cId="3151718275" sldId="644"/>
            <ac:spMk id="33" creationId="{B18AAF82-AF83-67F5-9FF3-91A683F0BD89}"/>
          </ac:spMkLst>
        </pc:spChg>
        <pc:spChg chg="add del mod">
          <ac:chgData name="Daniel Hwang" userId="f3c5bc68-82fa-4d63-a9ea-ad4e5142fd53" providerId="ADAL" clId="{352E579E-907C-0147-8940-FEF3146421C6}" dt="2023-06-06T00:31:45.453" v="2589" actId="478"/>
          <ac:spMkLst>
            <pc:docMk/>
            <pc:sldMk cId="3151718275" sldId="644"/>
            <ac:spMk id="34" creationId="{A9C2EE1C-6F73-C3D0-2A4B-1E640E60F920}"/>
          </ac:spMkLst>
        </pc:spChg>
        <pc:spChg chg="add mod">
          <ac:chgData name="Daniel Hwang" userId="f3c5bc68-82fa-4d63-a9ea-ad4e5142fd53" providerId="ADAL" clId="{352E579E-907C-0147-8940-FEF3146421C6}" dt="2023-06-06T00:34:19.245" v="2605" actId="20577"/>
          <ac:spMkLst>
            <pc:docMk/>
            <pc:sldMk cId="3151718275" sldId="644"/>
            <ac:spMk id="35" creationId="{E849605B-A69E-4C51-2D23-9C8FABB2A967}"/>
          </ac:spMkLst>
        </pc:spChg>
        <pc:spChg chg="add mod">
          <ac:chgData name="Daniel Hwang" userId="f3c5bc68-82fa-4d63-a9ea-ad4e5142fd53" providerId="ADAL" clId="{352E579E-907C-0147-8940-FEF3146421C6}" dt="2023-06-06T01:03:21.343" v="2950" actId="207"/>
          <ac:spMkLst>
            <pc:docMk/>
            <pc:sldMk cId="3151718275" sldId="644"/>
            <ac:spMk id="36" creationId="{6D18F99A-460D-FED9-6EB5-4F17481362CB}"/>
          </ac:spMkLst>
        </pc:spChg>
        <pc:spChg chg="add del mod">
          <ac:chgData name="Daniel Hwang" userId="f3c5bc68-82fa-4d63-a9ea-ad4e5142fd53" providerId="ADAL" clId="{352E579E-907C-0147-8940-FEF3146421C6}" dt="2023-06-06T00:35:51.256" v="2608" actId="478"/>
          <ac:spMkLst>
            <pc:docMk/>
            <pc:sldMk cId="3151718275" sldId="644"/>
            <ac:spMk id="37" creationId="{51862D4B-92B8-EBB6-FA21-7A38923178D3}"/>
          </ac:spMkLst>
        </pc:spChg>
        <pc:picChg chg="add mod">
          <ac:chgData name="Daniel Hwang" userId="f3c5bc68-82fa-4d63-a9ea-ad4e5142fd53" providerId="ADAL" clId="{352E579E-907C-0147-8940-FEF3146421C6}" dt="2023-06-06T00:34:23.827" v="2606" actId="1076"/>
          <ac:picMkLst>
            <pc:docMk/>
            <pc:sldMk cId="3151718275" sldId="644"/>
            <ac:picMk id="22" creationId="{9FC1C982-9863-53AA-0D6E-A58589312740}"/>
          </ac:picMkLst>
        </pc:picChg>
        <pc:cxnChg chg="del mod">
          <ac:chgData name="Daniel Hwang" userId="f3c5bc68-82fa-4d63-a9ea-ad4e5142fd53" providerId="ADAL" clId="{352E579E-907C-0147-8940-FEF3146421C6}" dt="2023-06-05T03:42:51.359" v="543" actId="478"/>
          <ac:cxnSpMkLst>
            <pc:docMk/>
            <pc:sldMk cId="3151718275" sldId="644"/>
            <ac:cxnSpMk id="13" creationId="{B8A5105D-5A18-0CA7-B3AE-87ADE38CC45B}"/>
          </ac:cxnSpMkLst>
        </pc:cxnChg>
        <pc:cxnChg chg="del mod">
          <ac:chgData name="Daniel Hwang" userId="f3c5bc68-82fa-4d63-a9ea-ad4e5142fd53" providerId="ADAL" clId="{352E579E-907C-0147-8940-FEF3146421C6}" dt="2023-06-05T03:42:51.359" v="543" actId="478"/>
          <ac:cxnSpMkLst>
            <pc:docMk/>
            <pc:sldMk cId="3151718275" sldId="644"/>
            <ac:cxnSpMk id="14" creationId="{EC5BA137-CF1D-F9F3-3E11-4A752C124FAC}"/>
          </ac:cxnSpMkLst>
        </pc:cxnChg>
        <pc:cxnChg chg="del mod">
          <ac:chgData name="Daniel Hwang" userId="f3c5bc68-82fa-4d63-a9ea-ad4e5142fd53" providerId="ADAL" clId="{352E579E-907C-0147-8940-FEF3146421C6}" dt="2023-06-05T03:42:51.359" v="543" actId="478"/>
          <ac:cxnSpMkLst>
            <pc:docMk/>
            <pc:sldMk cId="3151718275" sldId="644"/>
            <ac:cxnSpMk id="15" creationId="{50B71B84-66B7-FBBB-DAD0-C4FA3E18BC5B}"/>
          </ac:cxnSpMkLst>
        </pc:cxnChg>
        <pc:cxnChg chg="del mod">
          <ac:chgData name="Daniel Hwang" userId="f3c5bc68-82fa-4d63-a9ea-ad4e5142fd53" providerId="ADAL" clId="{352E579E-907C-0147-8940-FEF3146421C6}" dt="2023-06-05T03:42:51.359" v="543" actId="478"/>
          <ac:cxnSpMkLst>
            <pc:docMk/>
            <pc:sldMk cId="3151718275" sldId="644"/>
            <ac:cxnSpMk id="16" creationId="{02AE4114-27B0-5795-4CA2-16704E360B16}"/>
          </ac:cxnSpMkLst>
        </pc:cxnChg>
        <pc:cxnChg chg="add del mod">
          <ac:chgData name="Daniel Hwang" userId="f3c5bc68-82fa-4d63-a9ea-ad4e5142fd53" providerId="ADAL" clId="{352E579E-907C-0147-8940-FEF3146421C6}" dt="2023-06-06T00:31:45.453" v="2589" actId="478"/>
          <ac:cxnSpMkLst>
            <pc:docMk/>
            <pc:sldMk cId="3151718275" sldId="644"/>
            <ac:cxnSpMk id="27" creationId="{80E9D745-A6AA-EE4E-6462-81A69F928152}"/>
          </ac:cxnSpMkLst>
        </pc:cxnChg>
        <pc:cxnChg chg="add del mod">
          <ac:chgData name="Daniel Hwang" userId="f3c5bc68-82fa-4d63-a9ea-ad4e5142fd53" providerId="ADAL" clId="{352E579E-907C-0147-8940-FEF3146421C6}" dt="2023-06-06T00:31:45.453" v="2589" actId="478"/>
          <ac:cxnSpMkLst>
            <pc:docMk/>
            <pc:sldMk cId="3151718275" sldId="644"/>
            <ac:cxnSpMk id="28" creationId="{416B0D58-3906-91F9-2C4D-6358E68CFE71}"/>
          </ac:cxnSpMkLst>
        </pc:cxnChg>
        <pc:cxnChg chg="add del mod">
          <ac:chgData name="Daniel Hwang" userId="f3c5bc68-82fa-4d63-a9ea-ad4e5142fd53" providerId="ADAL" clId="{352E579E-907C-0147-8940-FEF3146421C6}" dt="2023-06-06T00:31:45.453" v="2589" actId="478"/>
          <ac:cxnSpMkLst>
            <pc:docMk/>
            <pc:sldMk cId="3151718275" sldId="644"/>
            <ac:cxnSpMk id="29" creationId="{9E7C8527-D6AF-91C2-78AF-BD8C3F0F927D}"/>
          </ac:cxnSpMkLst>
        </pc:cxnChg>
        <pc:cxnChg chg="add del mod">
          <ac:chgData name="Daniel Hwang" userId="f3c5bc68-82fa-4d63-a9ea-ad4e5142fd53" providerId="ADAL" clId="{352E579E-907C-0147-8940-FEF3146421C6}" dt="2023-06-06T00:31:45.453" v="2589" actId="478"/>
          <ac:cxnSpMkLst>
            <pc:docMk/>
            <pc:sldMk cId="3151718275" sldId="644"/>
            <ac:cxnSpMk id="30" creationId="{F1D5A49F-99B9-B764-6FA8-388AF5CC0F4B}"/>
          </ac:cxnSpMkLst>
        </pc:cxnChg>
      </pc:sldChg>
      <pc:sldChg chg="addSp delSp modSp add mod">
        <pc:chgData name="Daniel Hwang" userId="f3c5bc68-82fa-4d63-a9ea-ad4e5142fd53" providerId="ADAL" clId="{352E579E-907C-0147-8940-FEF3146421C6}" dt="2023-06-06T01:33:48.296" v="3307" actId="478"/>
        <pc:sldMkLst>
          <pc:docMk/>
          <pc:sldMk cId="610573120" sldId="645"/>
        </pc:sldMkLst>
        <pc:spChg chg="del">
          <ac:chgData name="Daniel Hwang" userId="f3c5bc68-82fa-4d63-a9ea-ad4e5142fd53" providerId="ADAL" clId="{352E579E-907C-0147-8940-FEF3146421C6}" dt="2023-06-05T04:06:43.436" v="800" actId="478"/>
          <ac:spMkLst>
            <pc:docMk/>
            <pc:sldMk cId="610573120" sldId="645"/>
            <ac:spMk id="2" creationId="{F2889637-E379-F9C8-AAEC-E1796329F33A}"/>
          </ac:spMkLst>
        </pc:spChg>
        <pc:spChg chg="del mod">
          <ac:chgData name="Daniel Hwang" userId="f3c5bc68-82fa-4d63-a9ea-ad4e5142fd53" providerId="ADAL" clId="{352E579E-907C-0147-8940-FEF3146421C6}" dt="2023-06-05T04:06:43.436" v="800" actId="478"/>
          <ac:spMkLst>
            <pc:docMk/>
            <pc:sldMk cId="610573120" sldId="645"/>
            <ac:spMk id="3" creationId="{D823870D-A1D1-A482-FB84-6BE9C1E1A3A2}"/>
          </ac:spMkLst>
        </pc:spChg>
        <pc:spChg chg="del">
          <ac:chgData name="Daniel Hwang" userId="f3c5bc68-82fa-4d63-a9ea-ad4e5142fd53" providerId="ADAL" clId="{352E579E-907C-0147-8940-FEF3146421C6}" dt="2023-06-06T01:33:46.744" v="3306" actId="478"/>
          <ac:spMkLst>
            <pc:docMk/>
            <pc:sldMk cId="610573120" sldId="645"/>
            <ac:spMk id="5" creationId="{84F5F48B-AB93-1443-CD2C-2411A3EC2679}"/>
          </ac:spMkLst>
        </pc:spChg>
        <pc:spChg chg="del">
          <ac:chgData name="Daniel Hwang" userId="f3c5bc68-82fa-4d63-a9ea-ad4e5142fd53" providerId="ADAL" clId="{352E579E-907C-0147-8940-FEF3146421C6}" dt="2023-06-06T01:33:48.296" v="3307" actId="478"/>
          <ac:spMkLst>
            <pc:docMk/>
            <pc:sldMk cId="610573120" sldId="645"/>
            <ac:spMk id="6" creationId="{02F42BA6-4B15-3135-B0E8-C43957BA26ED}"/>
          </ac:spMkLst>
        </pc:spChg>
        <pc:spChg chg="del">
          <ac:chgData name="Daniel Hwang" userId="f3c5bc68-82fa-4d63-a9ea-ad4e5142fd53" providerId="ADAL" clId="{352E579E-907C-0147-8940-FEF3146421C6}" dt="2023-06-05T04:06:43.436" v="800" actId="478"/>
          <ac:spMkLst>
            <pc:docMk/>
            <pc:sldMk cId="610573120" sldId="645"/>
            <ac:spMk id="7" creationId="{E44A6018-61AF-B762-AF33-936EF69A51C0}"/>
          </ac:spMkLst>
        </pc:spChg>
        <pc:spChg chg="del">
          <ac:chgData name="Daniel Hwang" userId="f3c5bc68-82fa-4d63-a9ea-ad4e5142fd53" providerId="ADAL" clId="{352E579E-907C-0147-8940-FEF3146421C6}" dt="2023-06-05T04:06:43.436" v="800" actId="478"/>
          <ac:spMkLst>
            <pc:docMk/>
            <pc:sldMk cId="610573120" sldId="645"/>
            <ac:spMk id="9" creationId="{C5FD03F3-FB9D-76F1-CCA7-4BD710401A34}"/>
          </ac:spMkLst>
        </pc:spChg>
        <pc:spChg chg="del">
          <ac:chgData name="Daniel Hwang" userId="f3c5bc68-82fa-4d63-a9ea-ad4e5142fd53" providerId="ADAL" clId="{352E579E-907C-0147-8940-FEF3146421C6}" dt="2023-06-05T04:06:43.436" v="800" actId="478"/>
          <ac:spMkLst>
            <pc:docMk/>
            <pc:sldMk cId="610573120" sldId="645"/>
            <ac:spMk id="10" creationId="{7F515A0A-B4B7-4291-15AB-598584307CE9}"/>
          </ac:spMkLst>
        </pc:spChg>
        <pc:spChg chg="del">
          <ac:chgData name="Daniel Hwang" userId="f3c5bc68-82fa-4d63-a9ea-ad4e5142fd53" providerId="ADAL" clId="{352E579E-907C-0147-8940-FEF3146421C6}" dt="2023-06-05T04:06:43.436" v="800" actId="478"/>
          <ac:spMkLst>
            <pc:docMk/>
            <pc:sldMk cId="610573120" sldId="645"/>
            <ac:spMk id="11" creationId="{B66394EA-B47F-2285-C51A-096A36F43272}"/>
          </ac:spMkLst>
        </pc:spChg>
        <pc:spChg chg="del">
          <ac:chgData name="Daniel Hwang" userId="f3c5bc68-82fa-4d63-a9ea-ad4e5142fd53" providerId="ADAL" clId="{352E579E-907C-0147-8940-FEF3146421C6}" dt="2023-06-05T04:06:43.436" v="800" actId="478"/>
          <ac:spMkLst>
            <pc:docMk/>
            <pc:sldMk cId="610573120" sldId="645"/>
            <ac:spMk id="12" creationId="{62A707CC-57F6-5F87-1C1A-4BC90B358B25}"/>
          </ac:spMkLst>
        </pc:spChg>
        <pc:spChg chg="del">
          <ac:chgData name="Daniel Hwang" userId="f3c5bc68-82fa-4d63-a9ea-ad4e5142fd53" providerId="ADAL" clId="{352E579E-907C-0147-8940-FEF3146421C6}" dt="2023-06-05T04:06:43.436" v="800" actId="478"/>
          <ac:spMkLst>
            <pc:docMk/>
            <pc:sldMk cId="610573120" sldId="645"/>
            <ac:spMk id="17" creationId="{F6426D70-C007-AECD-4B7E-0278F4A4D159}"/>
          </ac:spMkLst>
        </pc:spChg>
        <pc:spChg chg="del">
          <ac:chgData name="Daniel Hwang" userId="f3c5bc68-82fa-4d63-a9ea-ad4e5142fd53" providerId="ADAL" clId="{352E579E-907C-0147-8940-FEF3146421C6}" dt="2023-06-05T04:06:43.436" v="800" actId="478"/>
          <ac:spMkLst>
            <pc:docMk/>
            <pc:sldMk cId="610573120" sldId="645"/>
            <ac:spMk id="18" creationId="{2063C327-C22A-C1C7-FF3F-DE73378055A6}"/>
          </ac:spMkLst>
        </pc:spChg>
        <pc:spChg chg="del">
          <ac:chgData name="Daniel Hwang" userId="f3c5bc68-82fa-4d63-a9ea-ad4e5142fd53" providerId="ADAL" clId="{352E579E-907C-0147-8940-FEF3146421C6}" dt="2023-06-05T04:06:43.436" v="800" actId="478"/>
          <ac:spMkLst>
            <pc:docMk/>
            <pc:sldMk cId="610573120" sldId="645"/>
            <ac:spMk id="19" creationId="{461A3A25-BF54-1233-B171-7943325C2035}"/>
          </ac:spMkLst>
        </pc:spChg>
        <pc:spChg chg="del">
          <ac:chgData name="Daniel Hwang" userId="f3c5bc68-82fa-4d63-a9ea-ad4e5142fd53" providerId="ADAL" clId="{352E579E-907C-0147-8940-FEF3146421C6}" dt="2023-06-05T04:06:43.436" v="800" actId="478"/>
          <ac:spMkLst>
            <pc:docMk/>
            <pc:sldMk cId="610573120" sldId="645"/>
            <ac:spMk id="20" creationId="{8069D1E4-64CB-1D2E-72A7-2715EEBAA332}"/>
          </ac:spMkLst>
        </pc:spChg>
        <pc:spChg chg="add mod">
          <ac:chgData name="Daniel Hwang" userId="f3c5bc68-82fa-4d63-a9ea-ad4e5142fd53" providerId="ADAL" clId="{352E579E-907C-0147-8940-FEF3146421C6}" dt="2023-06-06T00:37:17.686" v="2620" actId="207"/>
          <ac:spMkLst>
            <pc:docMk/>
            <pc:sldMk cId="610573120" sldId="645"/>
            <ac:spMk id="21" creationId="{99337136-066C-234D-AC59-9954A214B204}"/>
          </ac:spMkLst>
        </pc:spChg>
        <pc:spChg chg="add mod">
          <ac:chgData name="Daniel Hwang" userId="f3c5bc68-82fa-4d63-a9ea-ad4e5142fd53" providerId="ADAL" clId="{352E579E-907C-0147-8940-FEF3146421C6}" dt="2023-06-06T00:42:18.087" v="2635" actId="14100"/>
          <ac:spMkLst>
            <pc:docMk/>
            <pc:sldMk cId="610573120" sldId="645"/>
            <ac:spMk id="22" creationId="{B1D42D73-1945-BDF9-7CFB-DAF0667CA243}"/>
          </ac:spMkLst>
        </pc:spChg>
        <pc:cxnChg chg="del mod">
          <ac:chgData name="Daniel Hwang" userId="f3c5bc68-82fa-4d63-a9ea-ad4e5142fd53" providerId="ADAL" clId="{352E579E-907C-0147-8940-FEF3146421C6}" dt="2023-06-05T04:06:43.436" v="800" actId="478"/>
          <ac:cxnSpMkLst>
            <pc:docMk/>
            <pc:sldMk cId="610573120" sldId="645"/>
            <ac:cxnSpMk id="13" creationId="{B8A5105D-5A18-0CA7-B3AE-87ADE38CC45B}"/>
          </ac:cxnSpMkLst>
        </pc:cxnChg>
        <pc:cxnChg chg="del mod">
          <ac:chgData name="Daniel Hwang" userId="f3c5bc68-82fa-4d63-a9ea-ad4e5142fd53" providerId="ADAL" clId="{352E579E-907C-0147-8940-FEF3146421C6}" dt="2023-06-05T04:06:43.436" v="800" actId="478"/>
          <ac:cxnSpMkLst>
            <pc:docMk/>
            <pc:sldMk cId="610573120" sldId="645"/>
            <ac:cxnSpMk id="14" creationId="{EC5BA137-CF1D-F9F3-3E11-4A752C124FAC}"/>
          </ac:cxnSpMkLst>
        </pc:cxnChg>
        <pc:cxnChg chg="del mod">
          <ac:chgData name="Daniel Hwang" userId="f3c5bc68-82fa-4d63-a9ea-ad4e5142fd53" providerId="ADAL" clId="{352E579E-907C-0147-8940-FEF3146421C6}" dt="2023-06-05T04:06:43.436" v="800" actId="478"/>
          <ac:cxnSpMkLst>
            <pc:docMk/>
            <pc:sldMk cId="610573120" sldId="645"/>
            <ac:cxnSpMk id="15" creationId="{50B71B84-66B7-FBBB-DAD0-C4FA3E18BC5B}"/>
          </ac:cxnSpMkLst>
        </pc:cxnChg>
        <pc:cxnChg chg="del mod">
          <ac:chgData name="Daniel Hwang" userId="f3c5bc68-82fa-4d63-a9ea-ad4e5142fd53" providerId="ADAL" clId="{352E579E-907C-0147-8940-FEF3146421C6}" dt="2023-06-05T04:06:43.436" v="800" actId="478"/>
          <ac:cxnSpMkLst>
            <pc:docMk/>
            <pc:sldMk cId="610573120" sldId="645"/>
            <ac:cxnSpMk id="16" creationId="{02AE4114-27B0-5795-4CA2-16704E360B16}"/>
          </ac:cxnSpMkLst>
        </pc:cxnChg>
      </pc:sldChg>
      <pc:sldChg chg="addSp delSp modSp add mod">
        <pc:chgData name="Daniel Hwang" userId="f3c5bc68-82fa-4d63-a9ea-ad4e5142fd53" providerId="ADAL" clId="{352E579E-907C-0147-8940-FEF3146421C6}" dt="2023-06-06T01:21:11.734" v="3240" actId="478"/>
        <pc:sldMkLst>
          <pc:docMk/>
          <pc:sldMk cId="1812663404" sldId="646"/>
        </pc:sldMkLst>
        <pc:spChg chg="add del mod">
          <ac:chgData name="Daniel Hwang" userId="f3c5bc68-82fa-4d63-a9ea-ad4e5142fd53" providerId="ADAL" clId="{352E579E-907C-0147-8940-FEF3146421C6}" dt="2023-06-06T01:19:42.267" v="3229" actId="478"/>
          <ac:spMkLst>
            <pc:docMk/>
            <pc:sldMk cId="1812663404" sldId="646"/>
            <ac:spMk id="2" creationId="{97BE7A8E-1394-6D53-9694-40E7B76A49CD}"/>
          </ac:spMkLst>
        </pc:spChg>
        <pc:spChg chg="add del mod">
          <ac:chgData name="Daniel Hwang" userId="f3c5bc68-82fa-4d63-a9ea-ad4e5142fd53" providerId="ADAL" clId="{352E579E-907C-0147-8940-FEF3146421C6}" dt="2023-06-06T01:19:42.267" v="3229" actId="478"/>
          <ac:spMkLst>
            <pc:docMk/>
            <pc:sldMk cId="1812663404" sldId="646"/>
            <ac:spMk id="3" creationId="{8026E395-8B78-005C-3FAE-EB41D8128D93}"/>
          </ac:spMkLst>
        </pc:spChg>
        <pc:spChg chg="del">
          <ac:chgData name="Daniel Hwang" userId="f3c5bc68-82fa-4d63-a9ea-ad4e5142fd53" providerId="ADAL" clId="{352E579E-907C-0147-8940-FEF3146421C6}" dt="2023-06-06T00:37:53.799" v="2628" actId="478"/>
          <ac:spMkLst>
            <pc:docMk/>
            <pc:sldMk cId="1812663404" sldId="646"/>
            <ac:spMk id="4" creationId="{7C843D84-01AF-C622-509D-2AFF2409D41B}"/>
          </ac:spMkLst>
        </pc:spChg>
        <pc:spChg chg="del">
          <ac:chgData name="Daniel Hwang" userId="f3c5bc68-82fa-4d63-a9ea-ad4e5142fd53" providerId="ADAL" clId="{352E579E-907C-0147-8940-FEF3146421C6}" dt="2023-06-06T01:21:11.734" v="3240" actId="478"/>
          <ac:spMkLst>
            <pc:docMk/>
            <pc:sldMk cId="1812663404" sldId="646"/>
            <ac:spMk id="5" creationId="{84F5F48B-AB93-1443-CD2C-2411A3EC2679}"/>
          </ac:spMkLst>
        </pc:spChg>
        <pc:spChg chg="del">
          <ac:chgData name="Daniel Hwang" userId="f3c5bc68-82fa-4d63-a9ea-ad4e5142fd53" providerId="ADAL" clId="{352E579E-907C-0147-8940-FEF3146421C6}" dt="2023-06-06T00:37:51.881" v="2627" actId="478"/>
          <ac:spMkLst>
            <pc:docMk/>
            <pc:sldMk cId="1812663404" sldId="646"/>
            <ac:spMk id="6" creationId="{02F42BA6-4B15-3135-B0E8-C43957BA26ED}"/>
          </ac:spMkLst>
        </pc:spChg>
        <pc:spChg chg="add del mod">
          <ac:chgData name="Daniel Hwang" userId="f3c5bc68-82fa-4d63-a9ea-ad4e5142fd53" providerId="ADAL" clId="{352E579E-907C-0147-8940-FEF3146421C6}" dt="2023-06-06T01:01:12.157" v="2932" actId="478"/>
          <ac:spMkLst>
            <pc:docMk/>
            <pc:sldMk cId="1812663404" sldId="646"/>
            <ac:spMk id="7" creationId="{BDA4115E-DF00-0DDB-D3A3-B8B545B6D5EE}"/>
          </ac:spMkLst>
        </pc:spChg>
        <pc:spChg chg="add mod">
          <ac:chgData name="Daniel Hwang" userId="f3c5bc68-82fa-4d63-a9ea-ad4e5142fd53" providerId="ADAL" clId="{352E579E-907C-0147-8940-FEF3146421C6}" dt="2023-06-06T01:14:23.727" v="3028" actId="1076"/>
          <ac:spMkLst>
            <pc:docMk/>
            <pc:sldMk cId="1812663404" sldId="646"/>
            <ac:spMk id="8" creationId="{25A12324-B681-569E-4FB4-97B47CF7855E}"/>
          </ac:spMkLst>
        </pc:spChg>
        <pc:spChg chg="add mod">
          <ac:chgData name="Daniel Hwang" userId="f3c5bc68-82fa-4d63-a9ea-ad4e5142fd53" providerId="ADAL" clId="{352E579E-907C-0147-8940-FEF3146421C6}" dt="2023-06-06T01:14:23.727" v="3028" actId="1076"/>
          <ac:spMkLst>
            <pc:docMk/>
            <pc:sldMk cId="1812663404" sldId="646"/>
            <ac:spMk id="9" creationId="{51E1C97C-A32A-A055-24E2-C69D7F0FF516}"/>
          </ac:spMkLst>
        </pc:spChg>
        <pc:spChg chg="add mod">
          <ac:chgData name="Daniel Hwang" userId="f3c5bc68-82fa-4d63-a9ea-ad4e5142fd53" providerId="ADAL" clId="{352E579E-907C-0147-8940-FEF3146421C6}" dt="2023-06-06T01:14:23.727" v="3028" actId="1076"/>
          <ac:spMkLst>
            <pc:docMk/>
            <pc:sldMk cId="1812663404" sldId="646"/>
            <ac:spMk id="10" creationId="{28FA48AB-D663-6FF8-788C-CEF673F9F80C}"/>
          </ac:spMkLst>
        </pc:spChg>
        <pc:spChg chg="add mod">
          <ac:chgData name="Daniel Hwang" userId="f3c5bc68-82fa-4d63-a9ea-ad4e5142fd53" providerId="ADAL" clId="{352E579E-907C-0147-8940-FEF3146421C6}" dt="2023-06-06T01:14:23.727" v="3028" actId="1076"/>
          <ac:spMkLst>
            <pc:docMk/>
            <pc:sldMk cId="1812663404" sldId="646"/>
            <ac:spMk id="11" creationId="{70CD6139-9CA0-0EA4-C29C-3217410B46B3}"/>
          </ac:spMkLst>
        </pc:spChg>
        <pc:spChg chg="add mod">
          <ac:chgData name="Daniel Hwang" userId="f3c5bc68-82fa-4d63-a9ea-ad4e5142fd53" providerId="ADAL" clId="{352E579E-907C-0147-8940-FEF3146421C6}" dt="2023-06-06T01:14:23.727" v="3028" actId="1076"/>
          <ac:spMkLst>
            <pc:docMk/>
            <pc:sldMk cId="1812663404" sldId="646"/>
            <ac:spMk id="12" creationId="{A8DE8455-F923-889E-CE56-8A3A7C48D8E0}"/>
          </ac:spMkLst>
        </pc:spChg>
        <pc:spChg chg="add mod">
          <ac:chgData name="Daniel Hwang" userId="f3c5bc68-82fa-4d63-a9ea-ad4e5142fd53" providerId="ADAL" clId="{352E579E-907C-0147-8940-FEF3146421C6}" dt="2023-06-06T01:14:23.727" v="3028" actId="1076"/>
          <ac:spMkLst>
            <pc:docMk/>
            <pc:sldMk cId="1812663404" sldId="646"/>
            <ac:spMk id="17" creationId="{3FA039D3-F0C2-B95F-431F-B208EC9CB390}"/>
          </ac:spMkLst>
        </pc:spChg>
        <pc:spChg chg="add mod">
          <ac:chgData name="Daniel Hwang" userId="f3c5bc68-82fa-4d63-a9ea-ad4e5142fd53" providerId="ADAL" clId="{352E579E-907C-0147-8940-FEF3146421C6}" dt="2023-06-06T01:14:23.727" v="3028" actId="1076"/>
          <ac:spMkLst>
            <pc:docMk/>
            <pc:sldMk cId="1812663404" sldId="646"/>
            <ac:spMk id="18" creationId="{0CC0993C-4F48-DE04-3EEF-F5740F83B0C2}"/>
          </ac:spMkLst>
        </pc:spChg>
        <pc:spChg chg="add mod">
          <ac:chgData name="Daniel Hwang" userId="f3c5bc68-82fa-4d63-a9ea-ad4e5142fd53" providerId="ADAL" clId="{352E579E-907C-0147-8940-FEF3146421C6}" dt="2023-06-06T01:14:23.727" v="3028" actId="1076"/>
          <ac:spMkLst>
            <pc:docMk/>
            <pc:sldMk cId="1812663404" sldId="646"/>
            <ac:spMk id="19" creationId="{63BB8DFB-41C4-3D4A-6D33-7D8C8A2158E5}"/>
          </ac:spMkLst>
        </pc:spChg>
        <pc:spChg chg="add mod">
          <ac:chgData name="Daniel Hwang" userId="f3c5bc68-82fa-4d63-a9ea-ad4e5142fd53" providerId="ADAL" clId="{352E579E-907C-0147-8940-FEF3146421C6}" dt="2023-06-06T01:14:23.727" v="3028" actId="1076"/>
          <ac:spMkLst>
            <pc:docMk/>
            <pc:sldMk cId="1812663404" sldId="646"/>
            <ac:spMk id="20" creationId="{61D8297E-5544-D77F-9611-B39701DE7E9A}"/>
          </ac:spMkLst>
        </pc:spChg>
        <pc:spChg chg="mod">
          <ac:chgData name="Daniel Hwang" userId="f3c5bc68-82fa-4d63-a9ea-ad4e5142fd53" providerId="ADAL" clId="{352E579E-907C-0147-8940-FEF3146421C6}" dt="2023-06-06T01:03:10.618" v="2949" actId="207"/>
          <ac:spMkLst>
            <pc:docMk/>
            <pc:sldMk cId="1812663404" sldId="646"/>
            <ac:spMk id="21" creationId="{99337136-066C-234D-AC59-9954A214B204}"/>
          </ac:spMkLst>
        </pc:spChg>
        <pc:spChg chg="del">
          <ac:chgData name="Daniel Hwang" userId="f3c5bc68-82fa-4d63-a9ea-ad4e5142fd53" providerId="ADAL" clId="{352E579E-907C-0147-8940-FEF3146421C6}" dt="2023-06-05T04:08:05.882" v="807" actId="478"/>
          <ac:spMkLst>
            <pc:docMk/>
            <pc:sldMk cId="1812663404" sldId="646"/>
            <ac:spMk id="22" creationId="{B1D42D73-1945-BDF9-7CFB-DAF0667CA243}"/>
          </ac:spMkLst>
        </pc:spChg>
        <pc:spChg chg="add del mod">
          <ac:chgData name="Daniel Hwang" userId="f3c5bc68-82fa-4d63-a9ea-ad4e5142fd53" providerId="ADAL" clId="{352E579E-907C-0147-8940-FEF3146421C6}" dt="2023-06-06T01:15:02.026" v="3042" actId="478"/>
          <ac:spMkLst>
            <pc:docMk/>
            <pc:sldMk cId="1812663404" sldId="646"/>
            <ac:spMk id="24" creationId="{84EB0FDD-4A5A-D13C-32F5-4714EAA15C85}"/>
          </ac:spMkLst>
        </pc:spChg>
        <pc:spChg chg="add del mod">
          <ac:chgData name="Daniel Hwang" userId="f3c5bc68-82fa-4d63-a9ea-ad4e5142fd53" providerId="ADAL" clId="{352E579E-907C-0147-8940-FEF3146421C6}" dt="2023-06-06T01:15:02.026" v="3042" actId="478"/>
          <ac:spMkLst>
            <pc:docMk/>
            <pc:sldMk cId="1812663404" sldId="646"/>
            <ac:spMk id="25" creationId="{721F47D6-24EA-9D0B-AA83-352A1EC9A5F9}"/>
          </ac:spMkLst>
        </pc:spChg>
        <pc:spChg chg="add del mod">
          <ac:chgData name="Daniel Hwang" userId="f3c5bc68-82fa-4d63-a9ea-ad4e5142fd53" providerId="ADAL" clId="{352E579E-907C-0147-8940-FEF3146421C6}" dt="2023-06-06T01:19:42.267" v="3229" actId="478"/>
          <ac:spMkLst>
            <pc:docMk/>
            <pc:sldMk cId="1812663404" sldId="646"/>
            <ac:spMk id="27" creationId="{1C1512B9-18E6-B4EB-C96D-DA65CC32F973}"/>
          </ac:spMkLst>
        </pc:spChg>
        <pc:spChg chg="add del mod">
          <ac:chgData name="Daniel Hwang" userId="f3c5bc68-82fa-4d63-a9ea-ad4e5142fd53" providerId="ADAL" clId="{352E579E-907C-0147-8940-FEF3146421C6}" dt="2023-06-06T00:56:03.586" v="2843" actId="478"/>
          <ac:spMkLst>
            <pc:docMk/>
            <pc:sldMk cId="1812663404" sldId="646"/>
            <ac:spMk id="30" creationId="{5A2A7075-D720-6485-C4FF-7CAC9D2CC67B}"/>
          </ac:spMkLst>
        </pc:spChg>
        <pc:spChg chg="add del mod">
          <ac:chgData name="Daniel Hwang" userId="f3c5bc68-82fa-4d63-a9ea-ad4e5142fd53" providerId="ADAL" clId="{352E579E-907C-0147-8940-FEF3146421C6}" dt="2023-06-06T01:19:42.267" v="3229" actId="478"/>
          <ac:spMkLst>
            <pc:docMk/>
            <pc:sldMk cId="1812663404" sldId="646"/>
            <ac:spMk id="31" creationId="{8B986B41-D0F5-711E-3039-53B83A32100F}"/>
          </ac:spMkLst>
        </pc:spChg>
        <pc:spChg chg="add mod">
          <ac:chgData name="Daniel Hwang" userId="f3c5bc68-82fa-4d63-a9ea-ad4e5142fd53" providerId="ADAL" clId="{352E579E-907C-0147-8940-FEF3146421C6}" dt="2023-06-06T01:19:42.728" v="3230"/>
          <ac:spMkLst>
            <pc:docMk/>
            <pc:sldMk cId="1812663404" sldId="646"/>
            <ac:spMk id="37" creationId="{963A3CDA-6BBE-C9E1-1B60-B7FE83DAAF18}"/>
          </ac:spMkLst>
        </pc:spChg>
        <pc:spChg chg="add mod">
          <ac:chgData name="Daniel Hwang" userId="f3c5bc68-82fa-4d63-a9ea-ad4e5142fd53" providerId="ADAL" clId="{352E579E-907C-0147-8940-FEF3146421C6}" dt="2023-06-06T01:19:42.728" v="3230"/>
          <ac:spMkLst>
            <pc:docMk/>
            <pc:sldMk cId="1812663404" sldId="646"/>
            <ac:spMk id="38" creationId="{EFFAB9F8-9412-8148-AD22-3056A0CF82B9}"/>
          </ac:spMkLst>
        </pc:spChg>
        <pc:spChg chg="add mod">
          <ac:chgData name="Daniel Hwang" userId="f3c5bc68-82fa-4d63-a9ea-ad4e5142fd53" providerId="ADAL" clId="{352E579E-907C-0147-8940-FEF3146421C6}" dt="2023-06-06T01:19:42.728" v="3230"/>
          <ac:spMkLst>
            <pc:docMk/>
            <pc:sldMk cId="1812663404" sldId="646"/>
            <ac:spMk id="40" creationId="{8646F6C0-AA4B-846A-880F-0DDEB17EFDEF}"/>
          </ac:spMkLst>
        </pc:spChg>
        <pc:spChg chg="add mod">
          <ac:chgData name="Daniel Hwang" userId="f3c5bc68-82fa-4d63-a9ea-ad4e5142fd53" providerId="ADAL" clId="{352E579E-907C-0147-8940-FEF3146421C6}" dt="2023-06-06T01:20:30.613" v="3238" actId="20577"/>
          <ac:spMkLst>
            <pc:docMk/>
            <pc:sldMk cId="1812663404" sldId="646"/>
            <ac:spMk id="41" creationId="{71E99C64-C0BB-C05F-0119-C5C17F77F64D}"/>
          </ac:spMkLst>
        </pc:spChg>
        <pc:spChg chg="add del mod">
          <ac:chgData name="Daniel Hwang" userId="f3c5bc68-82fa-4d63-a9ea-ad4e5142fd53" providerId="ADAL" clId="{352E579E-907C-0147-8940-FEF3146421C6}" dt="2023-06-06T01:20:19.851" v="3234" actId="478"/>
          <ac:spMkLst>
            <pc:docMk/>
            <pc:sldMk cId="1812663404" sldId="646"/>
            <ac:spMk id="43" creationId="{9545CD6A-B2CD-CB38-CC8F-F1D6028C38E8}"/>
          </ac:spMkLst>
        </pc:spChg>
        <pc:spChg chg="add del mod">
          <ac:chgData name="Daniel Hwang" userId="f3c5bc68-82fa-4d63-a9ea-ad4e5142fd53" providerId="ADAL" clId="{352E579E-907C-0147-8940-FEF3146421C6}" dt="2023-06-06T01:20:19.851" v="3234" actId="478"/>
          <ac:spMkLst>
            <pc:docMk/>
            <pc:sldMk cId="1812663404" sldId="646"/>
            <ac:spMk id="44" creationId="{D52D7403-DDAE-CDAA-F126-A0B74F76CB3F}"/>
          </ac:spMkLst>
        </pc:spChg>
        <pc:cxnChg chg="add mod">
          <ac:chgData name="Daniel Hwang" userId="f3c5bc68-82fa-4d63-a9ea-ad4e5142fd53" providerId="ADAL" clId="{352E579E-907C-0147-8940-FEF3146421C6}" dt="2023-06-06T01:14:23.727" v="3028" actId="1076"/>
          <ac:cxnSpMkLst>
            <pc:docMk/>
            <pc:sldMk cId="1812663404" sldId="646"/>
            <ac:cxnSpMk id="13" creationId="{52E181CA-CC01-821E-C5A4-FE9C9A645F50}"/>
          </ac:cxnSpMkLst>
        </pc:cxnChg>
        <pc:cxnChg chg="add mod">
          <ac:chgData name="Daniel Hwang" userId="f3c5bc68-82fa-4d63-a9ea-ad4e5142fd53" providerId="ADAL" clId="{352E579E-907C-0147-8940-FEF3146421C6}" dt="2023-06-06T01:14:23.727" v="3028" actId="1076"/>
          <ac:cxnSpMkLst>
            <pc:docMk/>
            <pc:sldMk cId="1812663404" sldId="646"/>
            <ac:cxnSpMk id="14" creationId="{8AA5C755-4984-DA6B-ED42-51C2ED356187}"/>
          </ac:cxnSpMkLst>
        </pc:cxnChg>
        <pc:cxnChg chg="add mod">
          <ac:chgData name="Daniel Hwang" userId="f3c5bc68-82fa-4d63-a9ea-ad4e5142fd53" providerId="ADAL" clId="{352E579E-907C-0147-8940-FEF3146421C6}" dt="2023-06-06T01:14:23.727" v="3028" actId="1076"/>
          <ac:cxnSpMkLst>
            <pc:docMk/>
            <pc:sldMk cId="1812663404" sldId="646"/>
            <ac:cxnSpMk id="15" creationId="{321CBC4E-6B97-BFD6-A9FA-0C296206E565}"/>
          </ac:cxnSpMkLst>
        </pc:cxnChg>
        <pc:cxnChg chg="add mod">
          <ac:chgData name="Daniel Hwang" userId="f3c5bc68-82fa-4d63-a9ea-ad4e5142fd53" providerId="ADAL" clId="{352E579E-907C-0147-8940-FEF3146421C6}" dt="2023-06-06T01:14:23.727" v="3028" actId="1076"/>
          <ac:cxnSpMkLst>
            <pc:docMk/>
            <pc:sldMk cId="1812663404" sldId="646"/>
            <ac:cxnSpMk id="16" creationId="{9BA4E642-D828-DE4E-329F-965C357D4E67}"/>
          </ac:cxnSpMkLst>
        </pc:cxnChg>
        <pc:cxnChg chg="add del mod">
          <ac:chgData name="Daniel Hwang" userId="f3c5bc68-82fa-4d63-a9ea-ad4e5142fd53" providerId="ADAL" clId="{352E579E-907C-0147-8940-FEF3146421C6}" dt="2023-06-06T01:19:42.267" v="3229" actId="478"/>
          <ac:cxnSpMkLst>
            <pc:docMk/>
            <pc:sldMk cId="1812663404" sldId="646"/>
            <ac:cxnSpMk id="23" creationId="{C75D3AA7-6E16-616E-F18C-C44E2592034E}"/>
          </ac:cxnSpMkLst>
        </pc:cxnChg>
        <pc:cxnChg chg="add del mod">
          <ac:chgData name="Daniel Hwang" userId="f3c5bc68-82fa-4d63-a9ea-ad4e5142fd53" providerId="ADAL" clId="{352E579E-907C-0147-8940-FEF3146421C6}" dt="2023-06-06T01:15:02.026" v="3042" actId="478"/>
          <ac:cxnSpMkLst>
            <pc:docMk/>
            <pc:sldMk cId="1812663404" sldId="646"/>
            <ac:cxnSpMk id="26" creationId="{E380BD6C-36E6-EECD-710C-4175DF2111CB}"/>
          </ac:cxnSpMkLst>
        </pc:cxnChg>
        <pc:cxnChg chg="add del mod">
          <ac:chgData name="Daniel Hwang" userId="f3c5bc68-82fa-4d63-a9ea-ad4e5142fd53" providerId="ADAL" clId="{352E579E-907C-0147-8940-FEF3146421C6}" dt="2023-06-06T01:19:42.267" v="3229" actId="478"/>
          <ac:cxnSpMkLst>
            <pc:docMk/>
            <pc:sldMk cId="1812663404" sldId="646"/>
            <ac:cxnSpMk id="32" creationId="{AA256FB3-BBE3-3184-BB12-8964CB147E45}"/>
          </ac:cxnSpMkLst>
        </pc:cxnChg>
        <pc:cxnChg chg="add mod">
          <ac:chgData name="Daniel Hwang" userId="f3c5bc68-82fa-4d63-a9ea-ad4e5142fd53" providerId="ADAL" clId="{352E579E-907C-0147-8940-FEF3146421C6}" dt="2023-06-06T01:19:42.728" v="3230"/>
          <ac:cxnSpMkLst>
            <pc:docMk/>
            <pc:sldMk cId="1812663404" sldId="646"/>
            <ac:cxnSpMk id="39" creationId="{8215D37B-0AEE-0813-AFDD-265259852F7A}"/>
          </ac:cxnSpMkLst>
        </pc:cxnChg>
        <pc:cxnChg chg="add mod">
          <ac:chgData name="Daniel Hwang" userId="f3c5bc68-82fa-4d63-a9ea-ad4e5142fd53" providerId="ADAL" clId="{352E579E-907C-0147-8940-FEF3146421C6}" dt="2023-06-06T01:19:42.728" v="3230"/>
          <ac:cxnSpMkLst>
            <pc:docMk/>
            <pc:sldMk cId="1812663404" sldId="646"/>
            <ac:cxnSpMk id="42" creationId="{31719759-FCFD-C744-2C79-0DBB52A6CA9F}"/>
          </ac:cxnSpMkLst>
        </pc:cxnChg>
        <pc:cxnChg chg="add del mod">
          <ac:chgData name="Daniel Hwang" userId="f3c5bc68-82fa-4d63-a9ea-ad4e5142fd53" providerId="ADAL" clId="{352E579E-907C-0147-8940-FEF3146421C6}" dt="2023-06-06T01:20:19.851" v="3234" actId="478"/>
          <ac:cxnSpMkLst>
            <pc:docMk/>
            <pc:sldMk cId="1812663404" sldId="646"/>
            <ac:cxnSpMk id="45" creationId="{FF708C39-6259-255B-7D7C-F1DA8EB172BD}"/>
          </ac:cxnSpMkLst>
        </pc:cxnChg>
      </pc:sldChg>
      <pc:sldChg chg="addSp delSp modSp add del mod">
        <pc:chgData name="Daniel Hwang" userId="f3c5bc68-82fa-4d63-a9ea-ad4e5142fd53" providerId="ADAL" clId="{352E579E-907C-0147-8940-FEF3146421C6}" dt="2023-06-06T01:21:02.760" v="3239" actId="2696"/>
        <pc:sldMkLst>
          <pc:docMk/>
          <pc:sldMk cId="32514948" sldId="647"/>
        </pc:sldMkLst>
        <pc:spChg chg="del">
          <ac:chgData name="Daniel Hwang" userId="f3c5bc68-82fa-4d63-a9ea-ad4e5142fd53" providerId="ADAL" clId="{352E579E-907C-0147-8940-FEF3146421C6}" dt="2023-06-05T04:08:18.077" v="810" actId="478"/>
          <ac:spMkLst>
            <pc:docMk/>
            <pc:sldMk cId="32514948" sldId="647"/>
            <ac:spMk id="2" creationId="{97BE7A8E-1394-6D53-9694-40E7B76A49CD}"/>
          </ac:spMkLst>
        </pc:spChg>
        <pc:spChg chg="del">
          <ac:chgData name="Daniel Hwang" userId="f3c5bc68-82fa-4d63-a9ea-ad4e5142fd53" providerId="ADAL" clId="{352E579E-907C-0147-8940-FEF3146421C6}" dt="2023-06-05T04:08:18.077" v="810" actId="478"/>
          <ac:spMkLst>
            <pc:docMk/>
            <pc:sldMk cId="32514948" sldId="647"/>
            <ac:spMk id="3" creationId="{8026E395-8B78-005C-3FAE-EB41D8128D93}"/>
          </ac:spMkLst>
        </pc:spChg>
        <pc:spChg chg="del">
          <ac:chgData name="Daniel Hwang" userId="f3c5bc68-82fa-4d63-a9ea-ad4e5142fd53" providerId="ADAL" clId="{352E579E-907C-0147-8940-FEF3146421C6}" dt="2023-06-05T04:08:23.296" v="813" actId="478"/>
          <ac:spMkLst>
            <pc:docMk/>
            <pc:sldMk cId="32514948" sldId="647"/>
            <ac:spMk id="7" creationId="{BDA4115E-DF00-0DDB-D3A3-B8B545B6D5EE}"/>
          </ac:spMkLst>
        </pc:spChg>
        <pc:spChg chg="del">
          <ac:chgData name="Daniel Hwang" userId="f3c5bc68-82fa-4d63-a9ea-ad4e5142fd53" providerId="ADAL" clId="{352E579E-907C-0147-8940-FEF3146421C6}" dt="2023-06-05T04:08:18.077" v="810" actId="478"/>
          <ac:spMkLst>
            <pc:docMk/>
            <pc:sldMk cId="32514948" sldId="647"/>
            <ac:spMk id="8" creationId="{25A12324-B681-569E-4FB4-97B47CF7855E}"/>
          </ac:spMkLst>
        </pc:spChg>
        <pc:spChg chg="del">
          <ac:chgData name="Daniel Hwang" userId="f3c5bc68-82fa-4d63-a9ea-ad4e5142fd53" providerId="ADAL" clId="{352E579E-907C-0147-8940-FEF3146421C6}" dt="2023-06-05T04:08:18.077" v="810" actId="478"/>
          <ac:spMkLst>
            <pc:docMk/>
            <pc:sldMk cId="32514948" sldId="647"/>
            <ac:spMk id="9" creationId="{51E1C97C-A32A-A055-24E2-C69D7F0FF516}"/>
          </ac:spMkLst>
        </pc:spChg>
        <pc:spChg chg="del">
          <ac:chgData name="Daniel Hwang" userId="f3c5bc68-82fa-4d63-a9ea-ad4e5142fd53" providerId="ADAL" clId="{352E579E-907C-0147-8940-FEF3146421C6}" dt="2023-06-05T04:08:18.077" v="810" actId="478"/>
          <ac:spMkLst>
            <pc:docMk/>
            <pc:sldMk cId="32514948" sldId="647"/>
            <ac:spMk id="10" creationId="{28FA48AB-D663-6FF8-788C-CEF673F9F80C}"/>
          </ac:spMkLst>
        </pc:spChg>
        <pc:spChg chg="del">
          <ac:chgData name="Daniel Hwang" userId="f3c5bc68-82fa-4d63-a9ea-ad4e5142fd53" providerId="ADAL" clId="{352E579E-907C-0147-8940-FEF3146421C6}" dt="2023-06-05T04:08:18.077" v="810" actId="478"/>
          <ac:spMkLst>
            <pc:docMk/>
            <pc:sldMk cId="32514948" sldId="647"/>
            <ac:spMk id="11" creationId="{70CD6139-9CA0-0EA4-C29C-3217410B46B3}"/>
          </ac:spMkLst>
        </pc:spChg>
        <pc:spChg chg="del">
          <ac:chgData name="Daniel Hwang" userId="f3c5bc68-82fa-4d63-a9ea-ad4e5142fd53" providerId="ADAL" clId="{352E579E-907C-0147-8940-FEF3146421C6}" dt="2023-06-05T04:08:18.077" v="810" actId="478"/>
          <ac:spMkLst>
            <pc:docMk/>
            <pc:sldMk cId="32514948" sldId="647"/>
            <ac:spMk id="12" creationId="{A8DE8455-F923-889E-CE56-8A3A7C48D8E0}"/>
          </ac:spMkLst>
        </pc:spChg>
        <pc:spChg chg="del">
          <ac:chgData name="Daniel Hwang" userId="f3c5bc68-82fa-4d63-a9ea-ad4e5142fd53" providerId="ADAL" clId="{352E579E-907C-0147-8940-FEF3146421C6}" dt="2023-06-05T04:08:18.077" v="810" actId="478"/>
          <ac:spMkLst>
            <pc:docMk/>
            <pc:sldMk cId="32514948" sldId="647"/>
            <ac:spMk id="17" creationId="{3FA039D3-F0C2-B95F-431F-B208EC9CB390}"/>
          </ac:spMkLst>
        </pc:spChg>
        <pc:spChg chg="del">
          <ac:chgData name="Daniel Hwang" userId="f3c5bc68-82fa-4d63-a9ea-ad4e5142fd53" providerId="ADAL" clId="{352E579E-907C-0147-8940-FEF3146421C6}" dt="2023-06-05T04:08:18.077" v="810" actId="478"/>
          <ac:spMkLst>
            <pc:docMk/>
            <pc:sldMk cId="32514948" sldId="647"/>
            <ac:spMk id="18" creationId="{0CC0993C-4F48-DE04-3EEF-F5740F83B0C2}"/>
          </ac:spMkLst>
        </pc:spChg>
        <pc:spChg chg="del">
          <ac:chgData name="Daniel Hwang" userId="f3c5bc68-82fa-4d63-a9ea-ad4e5142fd53" providerId="ADAL" clId="{352E579E-907C-0147-8940-FEF3146421C6}" dt="2023-06-05T04:08:18.077" v="810" actId="478"/>
          <ac:spMkLst>
            <pc:docMk/>
            <pc:sldMk cId="32514948" sldId="647"/>
            <ac:spMk id="19" creationId="{63BB8DFB-41C4-3D4A-6D33-7D8C8A2158E5}"/>
          </ac:spMkLst>
        </pc:spChg>
        <pc:spChg chg="del">
          <ac:chgData name="Daniel Hwang" userId="f3c5bc68-82fa-4d63-a9ea-ad4e5142fd53" providerId="ADAL" clId="{352E579E-907C-0147-8940-FEF3146421C6}" dt="2023-06-05T04:08:18.077" v="810" actId="478"/>
          <ac:spMkLst>
            <pc:docMk/>
            <pc:sldMk cId="32514948" sldId="647"/>
            <ac:spMk id="20" creationId="{61D8297E-5544-D77F-9611-B39701DE7E9A}"/>
          </ac:spMkLst>
        </pc:spChg>
        <pc:spChg chg="add del mod">
          <ac:chgData name="Daniel Hwang" userId="f3c5bc68-82fa-4d63-a9ea-ad4e5142fd53" providerId="ADAL" clId="{352E579E-907C-0147-8940-FEF3146421C6}" dt="2023-06-05T04:08:19.506" v="812"/>
          <ac:spMkLst>
            <pc:docMk/>
            <pc:sldMk cId="32514948" sldId="647"/>
            <ac:spMk id="22" creationId="{7CFB1152-3F50-39E2-A3A5-0E0162400492}"/>
          </ac:spMkLst>
        </pc:spChg>
        <pc:spChg chg="del">
          <ac:chgData name="Daniel Hwang" userId="f3c5bc68-82fa-4d63-a9ea-ad4e5142fd53" providerId="ADAL" clId="{352E579E-907C-0147-8940-FEF3146421C6}" dt="2023-06-05T04:08:18.077" v="810" actId="478"/>
          <ac:spMkLst>
            <pc:docMk/>
            <pc:sldMk cId="32514948" sldId="647"/>
            <ac:spMk id="24" creationId="{84EB0FDD-4A5A-D13C-32F5-4714EAA15C85}"/>
          </ac:spMkLst>
        </pc:spChg>
        <pc:spChg chg="del">
          <ac:chgData name="Daniel Hwang" userId="f3c5bc68-82fa-4d63-a9ea-ad4e5142fd53" providerId="ADAL" clId="{352E579E-907C-0147-8940-FEF3146421C6}" dt="2023-06-05T04:08:18.077" v="810" actId="478"/>
          <ac:spMkLst>
            <pc:docMk/>
            <pc:sldMk cId="32514948" sldId="647"/>
            <ac:spMk id="25" creationId="{721F47D6-24EA-9D0B-AA83-352A1EC9A5F9}"/>
          </ac:spMkLst>
        </pc:spChg>
        <pc:spChg chg="del">
          <ac:chgData name="Daniel Hwang" userId="f3c5bc68-82fa-4d63-a9ea-ad4e5142fd53" providerId="ADAL" clId="{352E579E-907C-0147-8940-FEF3146421C6}" dt="2023-06-05T04:08:18.077" v="810" actId="478"/>
          <ac:spMkLst>
            <pc:docMk/>
            <pc:sldMk cId="32514948" sldId="647"/>
            <ac:spMk id="27" creationId="{1C1512B9-18E6-B4EB-C96D-DA65CC32F973}"/>
          </ac:spMkLst>
        </pc:spChg>
        <pc:spChg chg="add del mod">
          <ac:chgData name="Daniel Hwang" userId="f3c5bc68-82fa-4d63-a9ea-ad4e5142fd53" providerId="ADAL" clId="{352E579E-907C-0147-8940-FEF3146421C6}" dt="2023-06-05T04:08:19.506" v="812"/>
          <ac:spMkLst>
            <pc:docMk/>
            <pc:sldMk cId="32514948" sldId="647"/>
            <ac:spMk id="28" creationId="{B3792C14-EBF2-4832-2EAB-9A70ADEC3E0B}"/>
          </ac:spMkLst>
        </pc:spChg>
        <pc:spChg chg="add del mod">
          <ac:chgData name="Daniel Hwang" userId="f3c5bc68-82fa-4d63-a9ea-ad4e5142fd53" providerId="ADAL" clId="{352E579E-907C-0147-8940-FEF3146421C6}" dt="2023-06-05T04:08:19.506" v="812"/>
          <ac:spMkLst>
            <pc:docMk/>
            <pc:sldMk cId="32514948" sldId="647"/>
            <ac:spMk id="29" creationId="{D88BDEB2-4F89-DEEF-85D7-1C84FF13C729}"/>
          </ac:spMkLst>
        </pc:spChg>
        <pc:spChg chg="add del mod">
          <ac:chgData name="Daniel Hwang" userId="f3c5bc68-82fa-4d63-a9ea-ad4e5142fd53" providerId="ADAL" clId="{352E579E-907C-0147-8940-FEF3146421C6}" dt="2023-06-05T04:08:19.506" v="812"/>
          <ac:spMkLst>
            <pc:docMk/>
            <pc:sldMk cId="32514948" sldId="647"/>
            <ac:spMk id="30" creationId="{827C7972-E8A1-B83A-6035-87B4BC3A705E}"/>
          </ac:spMkLst>
        </pc:spChg>
        <pc:spChg chg="add del mod">
          <ac:chgData name="Daniel Hwang" userId="f3c5bc68-82fa-4d63-a9ea-ad4e5142fd53" providerId="ADAL" clId="{352E579E-907C-0147-8940-FEF3146421C6}" dt="2023-06-05T04:08:19.506" v="812"/>
          <ac:spMkLst>
            <pc:docMk/>
            <pc:sldMk cId="32514948" sldId="647"/>
            <ac:spMk id="31" creationId="{7BB85B2B-F700-0A08-2A78-81FBAAEDF345}"/>
          </ac:spMkLst>
        </pc:spChg>
        <pc:spChg chg="add del mod">
          <ac:chgData name="Daniel Hwang" userId="f3c5bc68-82fa-4d63-a9ea-ad4e5142fd53" providerId="ADAL" clId="{352E579E-907C-0147-8940-FEF3146421C6}" dt="2023-06-05T04:08:19.506" v="812"/>
          <ac:spMkLst>
            <pc:docMk/>
            <pc:sldMk cId="32514948" sldId="647"/>
            <ac:spMk id="32" creationId="{B5369A42-A74B-25D5-F551-A8EEBA08AB52}"/>
          </ac:spMkLst>
        </pc:spChg>
        <pc:spChg chg="add del mod">
          <ac:chgData name="Daniel Hwang" userId="f3c5bc68-82fa-4d63-a9ea-ad4e5142fd53" providerId="ADAL" clId="{352E579E-907C-0147-8940-FEF3146421C6}" dt="2023-06-05T04:08:19.506" v="812"/>
          <ac:spMkLst>
            <pc:docMk/>
            <pc:sldMk cId="32514948" sldId="647"/>
            <ac:spMk id="37" creationId="{27122392-E6E3-A9DD-7A75-985C87835D44}"/>
          </ac:spMkLst>
        </pc:spChg>
        <pc:spChg chg="add del mod">
          <ac:chgData name="Daniel Hwang" userId="f3c5bc68-82fa-4d63-a9ea-ad4e5142fd53" providerId="ADAL" clId="{352E579E-907C-0147-8940-FEF3146421C6}" dt="2023-06-05T04:08:19.506" v="812"/>
          <ac:spMkLst>
            <pc:docMk/>
            <pc:sldMk cId="32514948" sldId="647"/>
            <ac:spMk id="38" creationId="{F7E2DC00-49C0-F5A8-E2DC-86A6872CBBE8}"/>
          </ac:spMkLst>
        </pc:spChg>
        <pc:spChg chg="add del mod">
          <ac:chgData name="Daniel Hwang" userId="f3c5bc68-82fa-4d63-a9ea-ad4e5142fd53" providerId="ADAL" clId="{352E579E-907C-0147-8940-FEF3146421C6}" dt="2023-06-05T04:08:19.506" v="812"/>
          <ac:spMkLst>
            <pc:docMk/>
            <pc:sldMk cId="32514948" sldId="647"/>
            <ac:spMk id="39" creationId="{F3B4CB11-BABB-0EDD-F06E-F4E538C06D6A}"/>
          </ac:spMkLst>
        </pc:spChg>
        <pc:spChg chg="add del mod">
          <ac:chgData name="Daniel Hwang" userId="f3c5bc68-82fa-4d63-a9ea-ad4e5142fd53" providerId="ADAL" clId="{352E579E-907C-0147-8940-FEF3146421C6}" dt="2023-06-05T04:08:19.506" v="812"/>
          <ac:spMkLst>
            <pc:docMk/>
            <pc:sldMk cId="32514948" sldId="647"/>
            <ac:spMk id="40" creationId="{F6D9304D-B68C-5533-633A-4BC4B20BDAEB}"/>
          </ac:spMkLst>
        </pc:spChg>
        <pc:spChg chg="add del mod">
          <ac:chgData name="Daniel Hwang" userId="f3c5bc68-82fa-4d63-a9ea-ad4e5142fd53" providerId="ADAL" clId="{352E579E-907C-0147-8940-FEF3146421C6}" dt="2023-06-05T04:08:19.506" v="812"/>
          <ac:spMkLst>
            <pc:docMk/>
            <pc:sldMk cId="32514948" sldId="647"/>
            <ac:spMk id="42" creationId="{67B8B81E-B2D0-4F05-6275-C1D95318145E}"/>
          </ac:spMkLst>
        </pc:spChg>
        <pc:spChg chg="add del mod">
          <ac:chgData name="Daniel Hwang" userId="f3c5bc68-82fa-4d63-a9ea-ad4e5142fd53" providerId="ADAL" clId="{352E579E-907C-0147-8940-FEF3146421C6}" dt="2023-06-05T04:08:19.506" v="812"/>
          <ac:spMkLst>
            <pc:docMk/>
            <pc:sldMk cId="32514948" sldId="647"/>
            <ac:spMk id="43" creationId="{9548A9F6-F60C-F999-42BE-EEB67F148452}"/>
          </ac:spMkLst>
        </pc:spChg>
        <pc:spChg chg="add mod">
          <ac:chgData name="Daniel Hwang" userId="f3c5bc68-82fa-4d63-a9ea-ad4e5142fd53" providerId="ADAL" clId="{352E579E-907C-0147-8940-FEF3146421C6}" dt="2023-06-05T04:08:23.530" v="814"/>
          <ac:spMkLst>
            <pc:docMk/>
            <pc:sldMk cId="32514948" sldId="647"/>
            <ac:spMk id="44" creationId="{118BA8C0-958A-1B52-7AED-B427B9B06CA2}"/>
          </ac:spMkLst>
        </pc:spChg>
        <pc:spChg chg="add mod">
          <ac:chgData name="Daniel Hwang" userId="f3c5bc68-82fa-4d63-a9ea-ad4e5142fd53" providerId="ADAL" clId="{352E579E-907C-0147-8940-FEF3146421C6}" dt="2023-06-05T04:08:23.530" v="814"/>
          <ac:spMkLst>
            <pc:docMk/>
            <pc:sldMk cId="32514948" sldId="647"/>
            <ac:spMk id="45" creationId="{5EFC62E1-A526-90FE-49AE-59E25C6AA009}"/>
          </ac:spMkLst>
        </pc:spChg>
        <pc:spChg chg="add mod">
          <ac:chgData name="Daniel Hwang" userId="f3c5bc68-82fa-4d63-a9ea-ad4e5142fd53" providerId="ADAL" clId="{352E579E-907C-0147-8940-FEF3146421C6}" dt="2023-06-05T04:08:23.530" v="814"/>
          <ac:spMkLst>
            <pc:docMk/>
            <pc:sldMk cId="32514948" sldId="647"/>
            <ac:spMk id="46" creationId="{F909EE52-6F11-7EAD-7C34-88E842A823E1}"/>
          </ac:spMkLst>
        </pc:spChg>
        <pc:spChg chg="add mod">
          <ac:chgData name="Daniel Hwang" userId="f3c5bc68-82fa-4d63-a9ea-ad4e5142fd53" providerId="ADAL" clId="{352E579E-907C-0147-8940-FEF3146421C6}" dt="2023-06-05T04:08:23.530" v="814"/>
          <ac:spMkLst>
            <pc:docMk/>
            <pc:sldMk cId="32514948" sldId="647"/>
            <ac:spMk id="47" creationId="{2D39C94F-4F0E-07D4-4FC5-6ED1A55B7959}"/>
          </ac:spMkLst>
        </pc:spChg>
        <pc:spChg chg="add mod">
          <ac:chgData name="Daniel Hwang" userId="f3c5bc68-82fa-4d63-a9ea-ad4e5142fd53" providerId="ADAL" clId="{352E579E-907C-0147-8940-FEF3146421C6}" dt="2023-06-05T04:08:23.530" v="814"/>
          <ac:spMkLst>
            <pc:docMk/>
            <pc:sldMk cId="32514948" sldId="647"/>
            <ac:spMk id="48" creationId="{192D7841-F2D4-FA8D-E7FC-6F9E4EF79F13}"/>
          </ac:spMkLst>
        </pc:spChg>
        <pc:spChg chg="add mod">
          <ac:chgData name="Daniel Hwang" userId="f3c5bc68-82fa-4d63-a9ea-ad4e5142fd53" providerId="ADAL" clId="{352E579E-907C-0147-8940-FEF3146421C6}" dt="2023-06-05T04:08:23.530" v="814"/>
          <ac:spMkLst>
            <pc:docMk/>
            <pc:sldMk cId="32514948" sldId="647"/>
            <ac:spMk id="49" creationId="{68C3758B-1134-D8CC-61E2-059AB68276DF}"/>
          </ac:spMkLst>
        </pc:spChg>
        <pc:spChg chg="add mod">
          <ac:chgData name="Daniel Hwang" userId="f3c5bc68-82fa-4d63-a9ea-ad4e5142fd53" providerId="ADAL" clId="{352E579E-907C-0147-8940-FEF3146421C6}" dt="2023-06-05T04:08:23.530" v="814"/>
          <ac:spMkLst>
            <pc:docMk/>
            <pc:sldMk cId="32514948" sldId="647"/>
            <ac:spMk id="54" creationId="{7080E7C2-DBDE-4F8A-DF2E-D01E2BC96709}"/>
          </ac:spMkLst>
        </pc:spChg>
        <pc:spChg chg="add mod">
          <ac:chgData name="Daniel Hwang" userId="f3c5bc68-82fa-4d63-a9ea-ad4e5142fd53" providerId="ADAL" clId="{352E579E-907C-0147-8940-FEF3146421C6}" dt="2023-06-05T04:08:23.530" v="814"/>
          <ac:spMkLst>
            <pc:docMk/>
            <pc:sldMk cId="32514948" sldId="647"/>
            <ac:spMk id="55" creationId="{E3E3FAF2-3FC4-95CA-7FD0-B1ACC79DDF42}"/>
          </ac:spMkLst>
        </pc:spChg>
        <pc:spChg chg="add mod">
          <ac:chgData name="Daniel Hwang" userId="f3c5bc68-82fa-4d63-a9ea-ad4e5142fd53" providerId="ADAL" clId="{352E579E-907C-0147-8940-FEF3146421C6}" dt="2023-06-05T04:08:23.530" v="814"/>
          <ac:spMkLst>
            <pc:docMk/>
            <pc:sldMk cId="32514948" sldId="647"/>
            <ac:spMk id="56" creationId="{82A2B80F-5F79-80FD-5AE0-7F0C8C31FC88}"/>
          </ac:spMkLst>
        </pc:spChg>
        <pc:spChg chg="add mod">
          <ac:chgData name="Daniel Hwang" userId="f3c5bc68-82fa-4d63-a9ea-ad4e5142fd53" providerId="ADAL" clId="{352E579E-907C-0147-8940-FEF3146421C6}" dt="2023-06-05T04:08:23.530" v="814"/>
          <ac:spMkLst>
            <pc:docMk/>
            <pc:sldMk cId="32514948" sldId="647"/>
            <ac:spMk id="57" creationId="{ABF3A61B-6253-6CCA-CC45-9634107BD6D0}"/>
          </ac:spMkLst>
        </pc:spChg>
        <pc:spChg chg="add mod">
          <ac:chgData name="Daniel Hwang" userId="f3c5bc68-82fa-4d63-a9ea-ad4e5142fd53" providerId="ADAL" clId="{352E579E-907C-0147-8940-FEF3146421C6}" dt="2023-06-05T04:08:23.530" v="814"/>
          <ac:spMkLst>
            <pc:docMk/>
            <pc:sldMk cId="32514948" sldId="647"/>
            <ac:spMk id="59" creationId="{F6948373-3A89-0604-09B5-87C14C7CD771}"/>
          </ac:spMkLst>
        </pc:spChg>
        <pc:spChg chg="add mod">
          <ac:chgData name="Daniel Hwang" userId="f3c5bc68-82fa-4d63-a9ea-ad4e5142fd53" providerId="ADAL" clId="{352E579E-907C-0147-8940-FEF3146421C6}" dt="2023-06-05T04:08:23.530" v="814"/>
          <ac:spMkLst>
            <pc:docMk/>
            <pc:sldMk cId="32514948" sldId="647"/>
            <ac:spMk id="60" creationId="{ABF83993-B87D-7212-91AE-C2DDC2D8E283}"/>
          </ac:spMkLst>
        </pc:spChg>
        <pc:cxnChg chg="del mod">
          <ac:chgData name="Daniel Hwang" userId="f3c5bc68-82fa-4d63-a9ea-ad4e5142fd53" providerId="ADAL" clId="{352E579E-907C-0147-8940-FEF3146421C6}" dt="2023-06-05T04:08:18.077" v="810" actId="478"/>
          <ac:cxnSpMkLst>
            <pc:docMk/>
            <pc:sldMk cId="32514948" sldId="647"/>
            <ac:cxnSpMk id="13" creationId="{52E181CA-CC01-821E-C5A4-FE9C9A645F50}"/>
          </ac:cxnSpMkLst>
        </pc:cxnChg>
        <pc:cxnChg chg="del mod">
          <ac:chgData name="Daniel Hwang" userId="f3c5bc68-82fa-4d63-a9ea-ad4e5142fd53" providerId="ADAL" clId="{352E579E-907C-0147-8940-FEF3146421C6}" dt="2023-06-05T04:08:18.077" v="810" actId="478"/>
          <ac:cxnSpMkLst>
            <pc:docMk/>
            <pc:sldMk cId="32514948" sldId="647"/>
            <ac:cxnSpMk id="14" creationId="{8AA5C755-4984-DA6B-ED42-51C2ED356187}"/>
          </ac:cxnSpMkLst>
        </pc:cxnChg>
        <pc:cxnChg chg="del mod">
          <ac:chgData name="Daniel Hwang" userId="f3c5bc68-82fa-4d63-a9ea-ad4e5142fd53" providerId="ADAL" clId="{352E579E-907C-0147-8940-FEF3146421C6}" dt="2023-06-05T04:08:18.077" v="810" actId="478"/>
          <ac:cxnSpMkLst>
            <pc:docMk/>
            <pc:sldMk cId="32514948" sldId="647"/>
            <ac:cxnSpMk id="15" creationId="{321CBC4E-6B97-BFD6-A9FA-0C296206E565}"/>
          </ac:cxnSpMkLst>
        </pc:cxnChg>
        <pc:cxnChg chg="del mod">
          <ac:chgData name="Daniel Hwang" userId="f3c5bc68-82fa-4d63-a9ea-ad4e5142fd53" providerId="ADAL" clId="{352E579E-907C-0147-8940-FEF3146421C6}" dt="2023-06-05T04:08:18.077" v="810" actId="478"/>
          <ac:cxnSpMkLst>
            <pc:docMk/>
            <pc:sldMk cId="32514948" sldId="647"/>
            <ac:cxnSpMk id="16" creationId="{9BA4E642-D828-DE4E-329F-965C357D4E67}"/>
          </ac:cxnSpMkLst>
        </pc:cxnChg>
        <pc:cxnChg chg="del">
          <ac:chgData name="Daniel Hwang" userId="f3c5bc68-82fa-4d63-a9ea-ad4e5142fd53" providerId="ADAL" clId="{352E579E-907C-0147-8940-FEF3146421C6}" dt="2023-06-05T04:08:18.077" v="810" actId="478"/>
          <ac:cxnSpMkLst>
            <pc:docMk/>
            <pc:sldMk cId="32514948" sldId="647"/>
            <ac:cxnSpMk id="23" creationId="{C75D3AA7-6E16-616E-F18C-C44E2592034E}"/>
          </ac:cxnSpMkLst>
        </pc:cxnChg>
        <pc:cxnChg chg="del">
          <ac:chgData name="Daniel Hwang" userId="f3c5bc68-82fa-4d63-a9ea-ad4e5142fd53" providerId="ADAL" clId="{352E579E-907C-0147-8940-FEF3146421C6}" dt="2023-06-05T04:08:18.077" v="810" actId="478"/>
          <ac:cxnSpMkLst>
            <pc:docMk/>
            <pc:sldMk cId="32514948" sldId="647"/>
            <ac:cxnSpMk id="26" creationId="{E380BD6C-36E6-EECD-710C-4175DF2111CB}"/>
          </ac:cxnSpMkLst>
        </pc:cxnChg>
        <pc:cxnChg chg="add del mod">
          <ac:chgData name="Daniel Hwang" userId="f3c5bc68-82fa-4d63-a9ea-ad4e5142fd53" providerId="ADAL" clId="{352E579E-907C-0147-8940-FEF3146421C6}" dt="2023-06-05T04:08:19.506" v="812"/>
          <ac:cxnSpMkLst>
            <pc:docMk/>
            <pc:sldMk cId="32514948" sldId="647"/>
            <ac:cxnSpMk id="33" creationId="{80F74575-CB9B-AA1B-B473-9A2A0352A089}"/>
          </ac:cxnSpMkLst>
        </pc:cxnChg>
        <pc:cxnChg chg="add del mod">
          <ac:chgData name="Daniel Hwang" userId="f3c5bc68-82fa-4d63-a9ea-ad4e5142fd53" providerId="ADAL" clId="{352E579E-907C-0147-8940-FEF3146421C6}" dt="2023-06-05T04:08:19.506" v="812"/>
          <ac:cxnSpMkLst>
            <pc:docMk/>
            <pc:sldMk cId="32514948" sldId="647"/>
            <ac:cxnSpMk id="34" creationId="{7C77BAEB-9CBB-E7D1-FE6A-D962ACCA57C8}"/>
          </ac:cxnSpMkLst>
        </pc:cxnChg>
        <pc:cxnChg chg="add del mod">
          <ac:chgData name="Daniel Hwang" userId="f3c5bc68-82fa-4d63-a9ea-ad4e5142fd53" providerId="ADAL" clId="{352E579E-907C-0147-8940-FEF3146421C6}" dt="2023-06-05T04:08:19.506" v="812"/>
          <ac:cxnSpMkLst>
            <pc:docMk/>
            <pc:sldMk cId="32514948" sldId="647"/>
            <ac:cxnSpMk id="35" creationId="{71D4DC57-322F-9B1B-1798-75B66A608B9E}"/>
          </ac:cxnSpMkLst>
        </pc:cxnChg>
        <pc:cxnChg chg="add del mod">
          <ac:chgData name="Daniel Hwang" userId="f3c5bc68-82fa-4d63-a9ea-ad4e5142fd53" providerId="ADAL" clId="{352E579E-907C-0147-8940-FEF3146421C6}" dt="2023-06-05T04:08:19.506" v="812"/>
          <ac:cxnSpMkLst>
            <pc:docMk/>
            <pc:sldMk cId="32514948" sldId="647"/>
            <ac:cxnSpMk id="36" creationId="{7FD090FF-54A7-EDC3-C426-FE3417DFE833}"/>
          </ac:cxnSpMkLst>
        </pc:cxnChg>
        <pc:cxnChg chg="add del mod">
          <ac:chgData name="Daniel Hwang" userId="f3c5bc68-82fa-4d63-a9ea-ad4e5142fd53" providerId="ADAL" clId="{352E579E-907C-0147-8940-FEF3146421C6}" dt="2023-06-05T04:08:19.506" v="812"/>
          <ac:cxnSpMkLst>
            <pc:docMk/>
            <pc:sldMk cId="32514948" sldId="647"/>
            <ac:cxnSpMk id="41" creationId="{96F367E8-9151-B7FF-F4DE-CD7F3F75F5AC}"/>
          </ac:cxnSpMkLst>
        </pc:cxnChg>
        <pc:cxnChg chg="add mod">
          <ac:chgData name="Daniel Hwang" userId="f3c5bc68-82fa-4d63-a9ea-ad4e5142fd53" providerId="ADAL" clId="{352E579E-907C-0147-8940-FEF3146421C6}" dt="2023-06-05T04:08:23.530" v="814"/>
          <ac:cxnSpMkLst>
            <pc:docMk/>
            <pc:sldMk cId="32514948" sldId="647"/>
            <ac:cxnSpMk id="50" creationId="{4E35A355-C231-8C6B-396B-3BF85B05BEA5}"/>
          </ac:cxnSpMkLst>
        </pc:cxnChg>
        <pc:cxnChg chg="add mod">
          <ac:chgData name="Daniel Hwang" userId="f3c5bc68-82fa-4d63-a9ea-ad4e5142fd53" providerId="ADAL" clId="{352E579E-907C-0147-8940-FEF3146421C6}" dt="2023-06-05T04:08:23.530" v="814"/>
          <ac:cxnSpMkLst>
            <pc:docMk/>
            <pc:sldMk cId="32514948" sldId="647"/>
            <ac:cxnSpMk id="51" creationId="{0FE974A0-0C56-0B21-2B8E-9A7325250A38}"/>
          </ac:cxnSpMkLst>
        </pc:cxnChg>
        <pc:cxnChg chg="add mod">
          <ac:chgData name="Daniel Hwang" userId="f3c5bc68-82fa-4d63-a9ea-ad4e5142fd53" providerId="ADAL" clId="{352E579E-907C-0147-8940-FEF3146421C6}" dt="2023-06-05T04:08:23.530" v="814"/>
          <ac:cxnSpMkLst>
            <pc:docMk/>
            <pc:sldMk cId="32514948" sldId="647"/>
            <ac:cxnSpMk id="52" creationId="{94C5DC5A-07D9-011B-F460-B1A7844DF3F0}"/>
          </ac:cxnSpMkLst>
        </pc:cxnChg>
        <pc:cxnChg chg="add mod">
          <ac:chgData name="Daniel Hwang" userId="f3c5bc68-82fa-4d63-a9ea-ad4e5142fd53" providerId="ADAL" clId="{352E579E-907C-0147-8940-FEF3146421C6}" dt="2023-06-05T04:08:23.530" v="814"/>
          <ac:cxnSpMkLst>
            <pc:docMk/>
            <pc:sldMk cId="32514948" sldId="647"/>
            <ac:cxnSpMk id="53" creationId="{B4C2200D-5D90-8A7F-3E9F-700AC19FFA4D}"/>
          </ac:cxnSpMkLst>
        </pc:cxnChg>
        <pc:cxnChg chg="add mod">
          <ac:chgData name="Daniel Hwang" userId="f3c5bc68-82fa-4d63-a9ea-ad4e5142fd53" providerId="ADAL" clId="{352E579E-907C-0147-8940-FEF3146421C6}" dt="2023-06-05T04:08:23.530" v="814"/>
          <ac:cxnSpMkLst>
            <pc:docMk/>
            <pc:sldMk cId="32514948" sldId="647"/>
            <ac:cxnSpMk id="58" creationId="{17C5E909-A7FC-C7EE-8F95-52F90ED6CBD8}"/>
          </ac:cxnSpMkLst>
        </pc:cxnChg>
      </pc:sldChg>
      <pc:sldChg chg="addSp modSp add del">
        <pc:chgData name="Daniel Hwang" userId="f3c5bc68-82fa-4d63-a9ea-ad4e5142fd53" providerId="ADAL" clId="{352E579E-907C-0147-8940-FEF3146421C6}" dt="2023-06-06T01:32:32.045" v="3290" actId="2696"/>
        <pc:sldMkLst>
          <pc:docMk/>
          <pc:sldMk cId="686760387" sldId="648"/>
        </pc:sldMkLst>
        <pc:spChg chg="add mod">
          <ac:chgData name="Daniel Hwang" userId="f3c5bc68-82fa-4d63-a9ea-ad4e5142fd53" providerId="ADAL" clId="{352E579E-907C-0147-8940-FEF3146421C6}" dt="2023-06-05T04:08:36.896" v="816"/>
          <ac:spMkLst>
            <pc:docMk/>
            <pc:sldMk cId="686760387" sldId="648"/>
            <ac:spMk id="2" creationId="{AC2D854A-F8F7-9084-CF78-C4A57120CE90}"/>
          </ac:spMkLst>
        </pc:spChg>
      </pc:sldChg>
      <pc:sldChg chg="modSp add del mod">
        <pc:chgData name="Daniel Hwang" userId="f3c5bc68-82fa-4d63-a9ea-ad4e5142fd53" providerId="ADAL" clId="{352E579E-907C-0147-8940-FEF3146421C6}" dt="2023-06-06T04:45:06.093" v="4111" actId="2696"/>
        <pc:sldMkLst>
          <pc:docMk/>
          <pc:sldMk cId="1175352052" sldId="651"/>
        </pc:sldMkLst>
        <pc:spChg chg="mod">
          <ac:chgData name="Daniel Hwang" userId="f3c5bc68-82fa-4d63-a9ea-ad4e5142fd53" providerId="ADAL" clId="{352E579E-907C-0147-8940-FEF3146421C6}" dt="2023-06-05T04:13:05.046" v="832" actId="27636"/>
          <ac:spMkLst>
            <pc:docMk/>
            <pc:sldMk cId="1175352052" sldId="651"/>
            <ac:spMk id="7" creationId="{00000000-0000-0000-0000-000000000000}"/>
          </ac:spMkLst>
        </pc:spChg>
      </pc:sldChg>
      <pc:sldChg chg="modSp add del mod">
        <pc:chgData name="Daniel Hwang" userId="f3c5bc68-82fa-4d63-a9ea-ad4e5142fd53" providerId="ADAL" clId="{352E579E-907C-0147-8940-FEF3146421C6}" dt="2023-06-06T04:58:55.529" v="4143" actId="2696"/>
        <pc:sldMkLst>
          <pc:docMk/>
          <pc:sldMk cId="3620605017" sldId="652"/>
        </pc:sldMkLst>
        <pc:spChg chg="mod">
          <ac:chgData name="Daniel Hwang" userId="f3c5bc68-82fa-4d63-a9ea-ad4e5142fd53" providerId="ADAL" clId="{352E579E-907C-0147-8940-FEF3146421C6}" dt="2023-06-05T04:13:20.746" v="834" actId="27636"/>
          <ac:spMkLst>
            <pc:docMk/>
            <pc:sldMk cId="3620605017" sldId="652"/>
            <ac:spMk id="2" creationId="{00000000-0000-0000-0000-000000000000}"/>
          </ac:spMkLst>
        </pc:spChg>
      </pc:sldChg>
      <pc:sldChg chg="add del">
        <pc:chgData name="Daniel Hwang" userId="f3c5bc68-82fa-4d63-a9ea-ad4e5142fd53" providerId="ADAL" clId="{352E579E-907C-0147-8940-FEF3146421C6}" dt="2023-06-06T05:19:02.642" v="4337" actId="2696"/>
        <pc:sldMkLst>
          <pc:docMk/>
          <pc:sldMk cId="1449910480" sldId="653"/>
        </pc:sldMkLst>
      </pc:sldChg>
      <pc:sldChg chg="add del">
        <pc:chgData name="Daniel Hwang" userId="f3c5bc68-82fa-4d63-a9ea-ad4e5142fd53" providerId="ADAL" clId="{352E579E-907C-0147-8940-FEF3146421C6}" dt="2023-06-06T05:05:30.913" v="4216" actId="2696"/>
        <pc:sldMkLst>
          <pc:docMk/>
          <pc:sldMk cId="938244548" sldId="654"/>
        </pc:sldMkLst>
      </pc:sldChg>
      <pc:sldChg chg="addSp delSp modSp add mod">
        <pc:chgData name="Daniel Hwang" userId="f3c5bc68-82fa-4d63-a9ea-ad4e5142fd53" providerId="ADAL" clId="{352E579E-907C-0147-8940-FEF3146421C6}" dt="2023-06-06T03:49:10.368" v="3938" actId="14100"/>
        <pc:sldMkLst>
          <pc:docMk/>
          <pc:sldMk cId="517796830" sldId="657"/>
        </pc:sldMkLst>
        <pc:spChg chg="del mod">
          <ac:chgData name="Daniel Hwang" userId="f3c5bc68-82fa-4d63-a9ea-ad4e5142fd53" providerId="ADAL" clId="{352E579E-907C-0147-8940-FEF3146421C6}" dt="2023-06-06T01:50:47.803" v="3591" actId="478"/>
          <ac:spMkLst>
            <pc:docMk/>
            <pc:sldMk cId="517796830" sldId="657"/>
            <ac:spMk id="2" creationId="{8A50E3CB-A84B-BD4D-BF7F-885C8BED31DD}"/>
          </ac:spMkLst>
        </pc:spChg>
        <pc:spChg chg="add mod">
          <ac:chgData name="Daniel Hwang" userId="f3c5bc68-82fa-4d63-a9ea-ad4e5142fd53" providerId="ADAL" clId="{352E579E-907C-0147-8940-FEF3146421C6}" dt="2023-06-06T03:43:34.968" v="3888" actId="6549"/>
          <ac:spMkLst>
            <pc:docMk/>
            <pc:sldMk cId="517796830" sldId="657"/>
            <ac:spMk id="3" creationId="{E093FAA9-D5F3-54C4-0EAA-F8EBAF43F86C}"/>
          </ac:spMkLst>
        </pc:spChg>
        <pc:spChg chg="add mod">
          <ac:chgData name="Daniel Hwang" userId="f3c5bc68-82fa-4d63-a9ea-ad4e5142fd53" providerId="ADAL" clId="{352E579E-907C-0147-8940-FEF3146421C6}" dt="2023-06-06T03:49:10.368" v="3938" actId="14100"/>
          <ac:spMkLst>
            <pc:docMk/>
            <pc:sldMk cId="517796830" sldId="657"/>
            <ac:spMk id="6" creationId="{34251271-A62C-2A37-F902-6E0353EE4CCC}"/>
          </ac:spMkLst>
        </pc:spChg>
        <pc:spChg chg="add mod">
          <ac:chgData name="Daniel Hwang" userId="f3c5bc68-82fa-4d63-a9ea-ad4e5142fd53" providerId="ADAL" clId="{352E579E-907C-0147-8940-FEF3146421C6}" dt="2023-06-06T03:47:36.146" v="3923" actId="208"/>
          <ac:spMkLst>
            <pc:docMk/>
            <pc:sldMk cId="517796830" sldId="657"/>
            <ac:spMk id="7" creationId="{6F3632C8-3C61-3F5F-FA20-491850A51680}"/>
          </ac:spMkLst>
        </pc:spChg>
        <pc:spChg chg="mod">
          <ac:chgData name="Daniel Hwang" userId="f3c5bc68-82fa-4d63-a9ea-ad4e5142fd53" providerId="ADAL" clId="{352E579E-907C-0147-8940-FEF3146421C6}" dt="2023-06-06T03:46:23.253" v="3908" actId="1076"/>
          <ac:spMkLst>
            <pc:docMk/>
            <pc:sldMk cId="517796830" sldId="657"/>
            <ac:spMk id="9" creationId="{00000000-0000-0000-0000-000000000000}"/>
          </ac:spMkLst>
        </pc:spChg>
        <pc:graphicFrameChg chg="add mod modGraphic">
          <ac:chgData name="Daniel Hwang" userId="f3c5bc68-82fa-4d63-a9ea-ad4e5142fd53" providerId="ADAL" clId="{352E579E-907C-0147-8940-FEF3146421C6}" dt="2023-06-06T03:36:45.266" v="3866" actId="1035"/>
          <ac:graphicFrameMkLst>
            <pc:docMk/>
            <pc:sldMk cId="517796830" sldId="657"/>
            <ac:graphicFrameMk id="4" creationId="{8A8A4692-B5DE-4F3F-B235-41CDB7F5691B}"/>
          </ac:graphicFrameMkLst>
        </pc:graphicFrameChg>
        <pc:picChg chg="add del mod">
          <ac:chgData name="Daniel Hwang" userId="f3c5bc68-82fa-4d63-a9ea-ad4e5142fd53" providerId="ADAL" clId="{352E579E-907C-0147-8940-FEF3146421C6}" dt="2023-06-06T03:44:17.763" v="3895" actId="478"/>
          <ac:picMkLst>
            <pc:docMk/>
            <pc:sldMk cId="517796830" sldId="657"/>
            <ac:picMk id="5" creationId="{0FA0F22D-A882-A31D-858E-7C68C79DA8ED}"/>
          </ac:picMkLst>
        </pc:picChg>
        <pc:picChg chg="mod">
          <ac:chgData name="Daniel Hwang" userId="f3c5bc68-82fa-4d63-a9ea-ad4e5142fd53" providerId="ADAL" clId="{352E579E-907C-0147-8940-FEF3146421C6}" dt="2023-06-06T03:36:53.046" v="3868" actId="1076"/>
          <ac:picMkLst>
            <pc:docMk/>
            <pc:sldMk cId="517796830" sldId="657"/>
            <ac:picMk id="31746" creationId="{00000000-0000-0000-0000-000000000000}"/>
          </ac:picMkLst>
        </pc:picChg>
        <pc:picChg chg="del mod">
          <ac:chgData name="Daniel Hwang" userId="f3c5bc68-82fa-4d63-a9ea-ad4e5142fd53" providerId="ADAL" clId="{352E579E-907C-0147-8940-FEF3146421C6}" dt="2023-06-06T02:59:33.966" v="3853" actId="478"/>
          <ac:picMkLst>
            <pc:docMk/>
            <pc:sldMk cId="517796830" sldId="657"/>
            <ac:picMk id="33796" creationId="{00000000-0000-0000-0000-000000000000}"/>
          </ac:picMkLst>
        </pc:picChg>
      </pc:sldChg>
      <pc:sldChg chg="add del">
        <pc:chgData name="Daniel Hwang" userId="f3c5bc68-82fa-4d63-a9ea-ad4e5142fd53" providerId="ADAL" clId="{352E579E-907C-0147-8940-FEF3146421C6}" dt="2023-06-06T03:57:33.647" v="4062" actId="2696"/>
        <pc:sldMkLst>
          <pc:docMk/>
          <pc:sldMk cId="3066967247" sldId="658"/>
        </pc:sldMkLst>
      </pc:sldChg>
      <pc:sldChg chg="add del">
        <pc:chgData name="Daniel Hwang" userId="f3c5bc68-82fa-4d63-a9ea-ad4e5142fd53" providerId="ADAL" clId="{352E579E-907C-0147-8940-FEF3146421C6}" dt="2023-06-06T03:57:33.647" v="4062" actId="2696"/>
        <pc:sldMkLst>
          <pc:docMk/>
          <pc:sldMk cId="182762542" sldId="659"/>
        </pc:sldMkLst>
      </pc:sldChg>
      <pc:sldChg chg="add del">
        <pc:chgData name="Daniel Hwang" userId="f3c5bc68-82fa-4d63-a9ea-ad4e5142fd53" providerId="ADAL" clId="{352E579E-907C-0147-8940-FEF3146421C6}" dt="2023-06-06T03:57:33.647" v="4062" actId="2696"/>
        <pc:sldMkLst>
          <pc:docMk/>
          <pc:sldMk cId="1206067937" sldId="660"/>
        </pc:sldMkLst>
      </pc:sldChg>
      <pc:sldChg chg="add del">
        <pc:chgData name="Daniel Hwang" userId="f3c5bc68-82fa-4d63-a9ea-ad4e5142fd53" providerId="ADAL" clId="{352E579E-907C-0147-8940-FEF3146421C6}" dt="2023-06-06T03:57:33.647" v="4062" actId="2696"/>
        <pc:sldMkLst>
          <pc:docMk/>
          <pc:sldMk cId="3974671556" sldId="661"/>
        </pc:sldMkLst>
      </pc:sldChg>
      <pc:sldChg chg="add del">
        <pc:chgData name="Daniel Hwang" userId="f3c5bc68-82fa-4d63-a9ea-ad4e5142fd53" providerId="ADAL" clId="{352E579E-907C-0147-8940-FEF3146421C6}" dt="2023-06-06T05:16:15.821" v="4288" actId="2696"/>
        <pc:sldMkLst>
          <pc:docMk/>
          <pc:sldMk cId="2659060102" sldId="662"/>
        </pc:sldMkLst>
      </pc:sldChg>
      <pc:sldChg chg="add del">
        <pc:chgData name="Daniel Hwang" userId="f3c5bc68-82fa-4d63-a9ea-ad4e5142fd53" providerId="ADAL" clId="{352E579E-907C-0147-8940-FEF3146421C6}" dt="2023-06-06T05:16:16.851" v="4289" actId="2696"/>
        <pc:sldMkLst>
          <pc:docMk/>
          <pc:sldMk cId="3800162616" sldId="663"/>
        </pc:sldMkLst>
      </pc:sldChg>
      <pc:sldChg chg="add del">
        <pc:chgData name="Daniel Hwang" userId="f3c5bc68-82fa-4d63-a9ea-ad4e5142fd53" providerId="ADAL" clId="{352E579E-907C-0147-8940-FEF3146421C6}" dt="2023-06-06T05:16:39.796" v="4292" actId="2696"/>
        <pc:sldMkLst>
          <pc:docMk/>
          <pc:sldMk cId="354806159" sldId="664"/>
        </pc:sldMkLst>
      </pc:sldChg>
      <pc:sldChg chg="add del ord">
        <pc:chgData name="Daniel Hwang" userId="f3c5bc68-82fa-4d63-a9ea-ad4e5142fd53" providerId="ADAL" clId="{352E579E-907C-0147-8940-FEF3146421C6}" dt="2023-06-06T01:21:31.405" v="3242" actId="2696"/>
        <pc:sldMkLst>
          <pc:docMk/>
          <pc:sldMk cId="1388923164" sldId="665"/>
        </pc:sldMkLst>
      </pc:sldChg>
      <pc:sldChg chg="addSp delSp modSp add mod">
        <pc:chgData name="Daniel Hwang" userId="f3c5bc68-82fa-4d63-a9ea-ad4e5142fd53" providerId="ADAL" clId="{352E579E-907C-0147-8940-FEF3146421C6}" dt="2023-06-06T01:34:35.015" v="3316" actId="478"/>
        <pc:sldMkLst>
          <pc:docMk/>
          <pc:sldMk cId="1853273099" sldId="666"/>
        </pc:sldMkLst>
        <pc:spChg chg="del">
          <ac:chgData name="Daniel Hwang" userId="f3c5bc68-82fa-4d63-a9ea-ad4e5142fd53" providerId="ADAL" clId="{352E579E-907C-0147-8940-FEF3146421C6}" dt="2023-06-05T04:10:05.909" v="822" actId="478"/>
          <ac:spMkLst>
            <pc:docMk/>
            <pc:sldMk cId="1853273099" sldId="666"/>
            <ac:spMk id="2" creationId="{AC2D854A-F8F7-9084-CF78-C4A57120CE90}"/>
          </ac:spMkLst>
        </pc:spChg>
        <pc:spChg chg="del">
          <ac:chgData name="Daniel Hwang" userId="f3c5bc68-82fa-4d63-a9ea-ad4e5142fd53" providerId="ADAL" clId="{352E579E-907C-0147-8940-FEF3146421C6}" dt="2023-06-06T01:32:54.539" v="3291" actId="478"/>
          <ac:spMkLst>
            <pc:docMk/>
            <pc:sldMk cId="1853273099" sldId="666"/>
            <ac:spMk id="5" creationId="{84F5F48B-AB93-1443-CD2C-2411A3EC2679}"/>
          </ac:spMkLst>
        </pc:spChg>
        <pc:spChg chg="del">
          <ac:chgData name="Daniel Hwang" userId="f3c5bc68-82fa-4d63-a9ea-ad4e5142fd53" providerId="ADAL" clId="{352E579E-907C-0147-8940-FEF3146421C6}" dt="2023-06-06T01:34:35.015" v="3316" actId="478"/>
          <ac:spMkLst>
            <pc:docMk/>
            <pc:sldMk cId="1853273099" sldId="666"/>
            <ac:spMk id="6" creationId="{02F42BA6-4B15-3135-B0E8-C43957BA26ED}"/>
          </ac:spMkLst>
        </pc:spChg>
        <pc:spChg chg="add mod">
          <ac:chgData name="Daniel Hwang" userId="f3c5bc68-82fa-4d63-a9ea-ad4e5142fd53" providerId="ADAL" clId="{352E579E-907C-0147-8940-FEF3146421C6}" dt="2023-06-06T01:34:18.260" v="3315" actId="20577"/>
          <ac:spMkLst>
            <pc:docMk/>
            <pc:sldMk cId="1853273099" sldId="666"/>
            <ac:spMk id="7" creationId="{1CC520B0-5252-D3D4-B019-45F29D52C64A}"/>
          </ac:spMkLst>
        </pc:spChg>
        <pc:spChg chg="add mod">
          <ac:chgData name="Daniel Hwang" userId="f3c5bc68-82fa-4d63-a9ea-ad4e5142fd53" providerId="ADAL" clId="{352E579E-907C-0147-8940-FEF3146421C6}" dt="2023-06-06T01:33:23.367" v="3305" actId="12"/>
          <ac:spMkLst>
            <pc:docMk/>
            <pc:sldMk cId="1853273099" sldId="666"/>
            <ac:spMk id="8" creationId="{50F54138-B20E-7E42-B850-B8C245B848AD}"/>
          </ac:spMkLst>
        </pc:spChg>
        <pc:spChg chg="del">
          <ac:chgData name="Daniel Hwang" userId="f3c5bc68-82fa-4d63-a9ea-ad4e5142fd53" providerId="ADAL" clId="{352E579E-907C-0147-8940-FEF3146421C6}" dt="2023-06-05T04:10:01.932" v="820" actId="478"/>
          <ac:spMkLst>
            <pc:docMk/>
            <pc:sldMk cId="1853273099" sldId="666"/>
            <ac:spMk id="21" creationId="{99337136-066C-234D-AC59-9954A214B204}"/>
          </ac:spMkLst>
        </pc:spChg>
        <pc:spChg chg="del">
          <ac:chgData name="Daniel Hwang" userId="f3c5bc68-82fa-4d63-a9ea-ad4e5142fd53" providerId="ADAL" clId="{352E579E-907C-0147-8940-FEF3146421C6}" dt="2023-06-05T04:10:01.932" v="820" actId="478"/>
          <ac:spMkLst>
            <pc:docMk/>
            <pc:sldMk cId="1853273099" sldId="666"/>
            <ac:spMk id="44" creationId="{118BA8C0-958A-1B52-7AED-B427B9B06CA2}"/>
          </ac:spMkLst>
        </pc:spChg>
        <pc:spChg chg="del">
          <ac:chgData name="Daniel Hwang" userId="f3c5bc68-82fa-4d63-a9ea-ad4e5142fd53" providerId="ADAL" clId="{352E579E-907C-0147-8940-FEF3146421C6}" dt="2023-06-05T04:10:01.932" v="820" actId="478"/>
          <ac:spMkLst>
            <pc:docMk/>
            <pc:sldMk cId="1853273099" sldId="666"/>
            <ac:spMk id="45" creationId="{5EFC62E1-A526-90FE-49AE-59E25C6AA009}"/>
          </ac:spMkLst>
        </pc:spChg>
        <pc:spChg chg="del">
          <ac:chgData name="Daniel Hwang" userId="f3c5bc68-82fa-4d63-a9ea-ad4e5142fd53" providerId="ADAL" clId="{352E579E-907C-0147-8940-FEF3146421C6}" dt="2023-06-05T04:10:01.932" v="820" actId="478"/>
          <ac:spMkLst>
            <pc:docMk/>
            <pc:sldMk cId="1853273099" sldId="666"/>
            <ac:spMk id="46" creationId="{F909EE52-6F11-7EAD-7C34-88E842A823E1}"/>
          </ac:spMkLst>
        </pc:spChg>
        <pc:spChg chg="del">
          <ac:chgData name="Daniel Hwang" userId="f3c5bc68-82fa-4d63-a9ea-ad4e5142fd53" providerId="ADAL" clId="{352E579E-907C-0147-8940-FEF3146421C6}" dt="2023-06-05T04:10:01.932" v="820" actId="478"/>
          <ac:spMkLst>
            <pc:docMk/>
            <pc:sldMk cId="1853273099" sldId="666"/>
            <ac:spMk id="47" creationId="{2D39C94F-4F0E-07D4-4FC5-6ED1A55B7959}"/>
          </ac:spMkLst>
        </pc:spChg>
        <pc:spChg chg="del">
          <ac:chgData name="Daniel Hwang" userId="f3c5bc68-82fa-4d63-a9ea-ad4e5142fd53" providerId="ADAL" clId="{352E579E-907C-0147-8940-FEF3146421C6}" dt="2023-06-05T04:10:01.932" v="820" actId="478"/>
          <ac:spMkLst>
            <pc:docMk/>
            <pc:sldMk cId="1853273099" sldId="666"/>
            <ac:spMk id="48" creationId="{192D7841-F2D4-FA8D-E7FC-6F9E4EF79F13}"/>
          </ac:spMkLst>
        </pc:spChg>
        <pc:spChg chg="del">
          <ac:chgData name="Daniel Hwang" userId="f3c5bc68-82fa-4d63-a9ea-ad4e5142fd53" providerId="ADAL" clId="{352E579E-907C-0147-8940-FEF3146421C6}" dt="2023-06-05T04:10:01.932" v="820" actId="478"/>
          <ac:spMkLst>
            <pc:docMk/>
            <pc:sldMk cId="1853273099" sldId="666"/>
            <ac:spMk id="49" creationId="{68C3758B-1134-D8CC-61E2-059AB68276DF}"/>
          </ac:spMkLst>
        </pc:spChg>
        <pc:spChg chg="del">
          <ac:chgData name="Daniel Hwang" userId="f3c5bc68-82fa-4d63-a9ea-ad4e5142fd53" providerId="ADAL" clId="{352E579E-907C-0147-8940-FEF3146421C6}" dt="2023-06-05T04:10:01.932" v="820" actId="478"/>
          <ac:spMkLst>
            <pc:docMk/>
            <pc:sldMk cId="1853273099" sldId="666"/>
            <ac:spMk id="54" creationId="{7080E7C2-DBDE-4F8A-DF2E-D01E2BC96709}"/>
          </ac:spMkLst>
        </pc:spChg>
        <pc:spChg chg="del">
          <ac:chgData name="Daniel Hwang" userId="f3c5bc68-82fa-4d63-a9ea-ad4e5142fd53" providerId="ADAL" clId="{352E579E-907C-0147-8940-FEF3146421C6}" dt="2023-06-05T04:10:01.932" v="820" actId="478"/>
          <ac:spMkLst>
            <pc:docMk/>
            <pc:sldMk cId="1853273099" sldId="666"/>
            <ac:spMk id="55" creationId="{E3E3FAF2-3FC4-95CA-7FD0-B1ACC79DDF42}"/>
          </ac:spMkLst>
        </pc:spChg>
        <pc:spChg chg="del">
          <ac:chgData name="Daniel Hwang" userId="f3c5bc68-82fa-4d63-a9ea-ad4e5142fd53" providerId="ADAL" clId="{352E579E-907C-0147-8940-FEF3146421C6}" dt="2023-06-05T04:10:01.932" v="820" actId="478"/>
          <ac:spMkLst>
            <pc:docMk/>
            <pc:sldMk cId="1853273099" sldId="666"/>
            <ac:spMk id="56" creationId="{82A2B80F-5F79-80FD-5AE0-7F0C8C31FC88}"/>
          </ac:spMkLst>
        </pc:spChg>
        <pc:spChg chg="del">
          <ac:chgData name="Daniel Hwang" userId="f3c5bc68-82fa-4d63-a9ea-ad4e5142fd53" providerId="ADAL" clId="{352E579E-907C-0147-8940-FEF3146421C6}" dt="2023-06-05T04:10:01.932" v="820" actId="478"/>
          <ac:spMkLst>
            <pc:docMk/>
            <pc:sldMk cId="1853273099" sldId="666"/>
            <ac:spMk id="57" creationId="{ABF3A61B-6253-6CCA-CC45-9634107BD6D0}"/>
          </ac:spMkLst>
        </pc:spChg>
        <pc:spChg chg="del">
          <ac:chgData name="Daniel Hwang" userId="f3c5bc68-82fa-4d63-a9ea-ad4e5142fd53" providerId="ADAL" clId="{352E579E-907C-0147-8940-FEF3146421C6}" dt="2023-06-05T04:10:01.932" v="820" actId="478"/>
          <ac:spMkLst>
            <pc:docMk/>
            <pc:sldMk cId="1853273099" sldId="666"/>
            <ac:spMk id="59" creationId="{F6948373-3A89-0604-09B5-87C14C7CD771}"/>
          </ac:spMkLst>
        </pc:spChg>
        <pc:spChg chg="del">
          <ac:chgData name="Daniel Hwang" userId="f3c5bc68-82fa-4d63-a9ea-ad4e5142fd53" providerId="ADAL" clId="{352E579E-907C-0147-8940-FEF3146421C6}" dt="2023-06-05T04:10:01.932" v="820" actId="478"/>
          <ac:spMkLst>
            <pc:docMk/>
            <pc:sldMk cId="1853273099" sldId="666"/>
            <ac:spMk id="60" creationId="{ABF83993-B87D-7212-91AE-C2DDC2D8E283}"/>
          </ac:spMkLst>
        </pc:spChg>
        <pc:cxnChg chg="del mod">
          <ac:chgData name="Daniel Hwang" userId="f3c5bc68-82fa-4d63-a9ea-ad4e5142fd53" providerId="ADAL" clId="{352E579E-907C-0147-8940-FEF3146421C6}" dt="2023-06-05T04:10:01.932" v="820" actId="478"/>
          <ac:cxnSpMkLst>
            <pc:docMk/>
            <pc:sldMk cId="1853273099" sldId="666"/>
            <ac:cxnSpMk id="50" creationId="{4E35A355-C231-8C6B-396B-3BF85B05BEA5}"/>
          </ac:cxnSpMkLst>
        </pc:cxnChg>
        <pc:cxnChg chg="del mod">
          <ac:chgData name="Daniel Hwang" userId="f3c5bc68-82fa-4d63-a9ea-ad4e5142fd53" providerId="ADAL" clId="{352E579E-907C-0147-8940-FEF3146421C6}" dt="2023-06-05T04:10:01.932" v="820" actId="478"/>
          <ac:cxnSpMkLst>
            <pc:docMk/>
            <pc:sldMk cId="1853273099" sldId="666"/>
            <ac:cxnSpMk id="51" creationId="{0FE974A0-0C56-0B21-2B8E-9A7325250A38}"/>
          </ac:cxnSpMkLst>
        </pc:cxnChg>
        <pc:cxnChg chg="del mod">
          <ac:chgData name="Daniel Hwang" userId="f3c5bc68-82fa-4d63-a9ea-ad4e5142fd53" providerId="ADAL" clId="{352E579E-907C-0147-8940-FEF3146421C6}" dt="2023-06-05T04:10:01.932" v="820" actId="478"/>
          <ac:cxnSpMkLst>
            <pc:docMk/>
            <pc:sldMk cId="1853273099" sldId="666"/>
            <ac:cxnSpMk id="52" creationId="{94C5DC5A-07D9-011B-F460-B1A7844DF3F0}"/>
          </ac:cxnSpMkLst>
        </pc:cxnChg>
        <pc:cxnChg chg="del mod">
          <ac:chgData name="Daniel Hwang" userId="f3c5bc68-82fa-4d63-a9ea-ad4e5142fd53" providerId="ADAL" clId="{352E579E-907C-0147-8940-FEF3146421C6}" dt="2023-06-05T04:10:01.932" v="820" actId="478"/>
          <ac:cxnSpMkLst>
            <pc:docMk/>
            <pc:sldMk cId="1853273099" sldId="666"/>
            <ac:cxnSpMk id="53" creationId="{B4C2200D-5D90-8A7F-3E9F-700AC19FFA4D}"/>
          </ac:cxnSpMkLst>
        </pc:cxnChg>
        <pc:cxnChg chg="del">
          <ac:chgData name="Daniel Hwang" userId="f3c5bc68-82fa-4d63-a9ea-ad4e5142fd53" providerId="ADAL" clId="{352E579E-907C-0147-8940-FEF3146421C6}" dt="2023-06-05T04:10:01.932" v="820" actId="478"/>
          <ac:cxnSpMkLst>
            <pc:docMk/>
            <pc:sldMk cId="1853273099" sldId="666"/>
            <ac:cxnSpMk id="58" creationId="{17C5E909-A7FC-C7EE-8F95-52F90ED6CBD8}"/>
          </ac:cxnSpMkLst>
        </pc:cxnChg>
      </pc:sldChg>
      <pc:sldChg chg="modSp add del mod">
        <pc:chgData name="Daniel Hwang" userId="f3c5bc68-82fa-4d63-a9ea-ad4e5142fd53" providerId="ADAL" clId="{352E579E-907C-0147-8940-FEF3146421C6}" dt="2023-06-06T01:42:24.086" v="3426" actId="2696"/>
        <pc:sldMkLst>
          <pc:docMk/>
          <pc:sldMk cId="3676037352" sldId="667"/>
        </pc:sldMkLst>
        <pc:spChg chg="mod">
          <ac:chgData name="Daniel Hwang" userId="f3c5bc68-82fa-4d63-a9ea-ad4e5142fd53" providerId="ADAL" clId="{352E579E-907C-0147-8940-FEF3146421C6}" dt="2023-06-05T04:10:44.967" v="825" actId="27636"/>
          <ac:spMkLst>
            <pc:docMk/>
            <pc:sldMk cId="3676037352" sldId="667"/>
            <ac:spMk id="16" creationId="{00000000-0000-0000-0000-000000000000}"/>
          </ac:spMkLst>
        </pc:spChg>
        <pc:spChg chg="mod">
          <ac:chgData name="Daniel Hwang" userId="f3c5bc68-82fa-4d63-a9ea-ad4e5142fd53" providerId="ADAL" clId="{352E579E-907C-0147-8940-FEF3146421C6}" dt="2023-06-06T01:37:06.746" v="3317" actId="20577"/>
          <ac:spMkLst>
            <pc:docMk/>
            <pc:sldMk cId="3676037352" sldId="667"/>
            <ac:spMk id="27654" creationId="{00000000-0000-0000-0000-000000000000}"/>
          </ac:spMkLst>
        </pc:spChg>
      </pc:sldChg>
      <pc:sldChg chg="addSp delSp modSp add mod modAnim">
        <pc:chgData name="Daniel Hwang" userId="f3c5bc68-82fa-4d63-a9ea-ad4e5142fd53" providerId="ADAL" clId="{352E579E-907C-0147-8940-FEF3146421C6}" dt="2023-06-06T03:43:38.996" v="3889" actId="20577"/>
        <pc:sldMkLst>
          <pc:docMk/>
          <pc:sldMk cId="939508425" sldId="668"/>
        </pc:sldMkLst>
        <pc:spChg chg="add mod">
          <ac:chgData name="Daniel Hwang" userId="f3c5bc68-82fa-4d63-a9ea-ad4e5142fd53" providerId="ADAL" clId="{352E579E-907C-0147-8940-FEF3146421C6}" dt="2023-06-06T01:43:07.260" v="3430" actId="1076"/>
          <ac:spMkLst>
            <pc:docMk/>
            <pc:sldMk cId="939508425" sldId="668"/>
            <ac:spMk id="2" creationId="{250D7B86-7F0E-79EC-24C7-14F14C5BDEC1}"/>
          </ac:spMkLst>
        </pc:spChg>
        <pc:spChg chg="del mod">
          <ac:chgData name="Daniel Hwang" userId="f3c5bc68-82fa-4d63-a9ea-ad4e5142fd53" providerId="ADAL" clId="{352E579E-907C-0147-8940-FEF3146421C6}" dt="2023-06-06T01:48:22.796" v="3580" actId="478"/>
          <ac:spMkLst>
            <pc:docMk/>
            <pc:sldMk cId="939508425" sldId="668"/>
            <ac:spMk id="4" creationId="{00000000-0000-0000-0000-000000000000}"/>
          </ac:spMkLst>
        </pc:spChg>
        <pc:spChg chg="add mod">
          <ac:chgData name="Daniel Hwang" userId="f3c5bc68-82fa-4d63-a9ea-ad4e5142fd53" providerId="ADAL" clId="{352E579E-907C-0147-8940-FEF3146421C6}" dt="2023-06-06T01:47:26.096" v="3561" actId="20577"/>
          <ac:spMkLst>
            <pc:docMk/>
            <pc:sldMk cId="939508425" sldId="668"/>
            <ac:spMk id="5" creationId="{FF94F571-E677-DFC4-E106-C92E9CF22361}"/>
          </ac:spMkLst>
        </pc:spChg>
        <pc:spChg chg="add mod">
          <ac:chgData name="Daniel Hwang" userId="f3c5bc68-82fa-4d63-a9ea-ad4e5142fd53" providerId="ADAL" clId="{352E579E-907C-0147-8940-FEF3146421C6}" dt="2023-06-06T01:47:28.527" v="3564" actId="20577"/>
          <ac:spMkLst>
            <pc:docMk/>
            <pc:sldMk cId="939508425" sldId="668"/>
            <ac:spMk id="6" creationId="{3636497D-1EE1-1B79-8F7B-9B8749F8419A}"/>
          </ac:spMkLst>
        </pc:spChg>
        <pc:spChg chg="mod">
          <ac:chgData name="Daniel Hwang" userId="f3c5bc68-82fa-4d63-a9ea-ad4e5142fd53" providerId="ADAL" clId="{352E579E-907C-0147-8940-FEF3146421C6}" dt="2023-06-06T01:47:42.724" v="3575" actId="1076"/>
          <ac:spMkLst>
            <pc:docMk/>
            <pc:sldMk cId="939508425" sldId="668"/>
            <ac:spMk id="8" creationId="{00000000-0000-0000-0000-000000000000}"/>
          </ac:spMkLst>
        </pc:spChg>
        <pc:spChg chg="add mod">
          <ac:chgData name="Daniel Hwang" userId="f3c5bc68-82fa-4d63-a9ea-ad4e5142fd53" providerId="ADAL" clId="{352E579E-907C-0147-8940-FEF3146421C6}" dt="2023-06-06T01:47:36.187" v="3574" actId="20577"/>
          <ac:spMkLst>
            <pc:docMk/>
            <pc:sldMk cId="939508425" sldId="668"/>
            <ac:spMk id="9" creationId="{60D1AC71-346A-EB67-CF79-27C633727B97}"/>
          </ac:spMkLst>
        </pc:spChg>
        <pc:spChg chg="del mod">
          <ac:chgData name="Daniel Hwang" userId="f3c5bc68-82fa-4d63-a9ea-ad4e5142fd53" providerId="ADAL" clId="{352E579E-907C-0147-8940-FEF3146421C6}" dt="2023-06-06T01:48:22.796" v="3580" actId="478"/>
          <ac:spMkLst>
            <pc:docMk/>
            <pc:sldMk cId="939508425" sldId="668"/>
            <ac:spMk id="14" creationId="{00000000-0000-0000-0000-000000000000}"/>
          </ac:spMkLst>
        </pc:spChg>
        <pc:spChg chg="add mod">
          <ac:chgData name="Daniel Hwang" userId="f3c5bc68-82fa-4d63-a9ea-ad4e5142fd53" providerId="ADAL" clId="{352E579E-907C-0147-8940-FEF3146421C6}" dt="2023-06-06T01:47:01.266" v="3558" actId="207"/>
          <ac:spMkLst>
            <pc:docMk/>
            <pc:sldMk cId="939508425" sldId="668"/>
            <ac:spMk id="15" creationId="{1E76B385-DA4B-44B9-F560-CEDB39EB2482}"/>
          </ac:spMkLst>
        </pc:spChg>
        <pc:spChg chg="add mod">
          <ac:chgData name="Daniel Hwang" userId="f3c5bc68-82fa-4d63-a9ea-ad4e5142fd53" providerId="ADAL" clId="{352E579E-907C-0147-8940-FEF3146421C6}" dt="2023-06-06T01:47:33.773" v="3571" actId="20577"/>
          <ac:spMkLst>
            <pc:docMk/>
            <pc:sldMk cId="939508425" sldId="668"/>
            <ac:spMk id="17" creationId="{3F897D48-7A90-894B-4256-B4B495DCA8EA}"/>
          </ac:spMkLst>
        </pc:spChg>
        <pc:spChg chg="del mod">
          <ac:chgData name="Daniel Hwang" userId="f3c5bc68-82fa-4d63-a9ea-ad4e5142fd53" providerId="ADAL" clId="{352E579E-907C-0147-8940-FEF3146421C6}" dt="2023-06-06T01:48:22.796" v="3580" actId="478"/>
          <ac:spMkLst>
            <pc:docMk/>
            <pc:sldMk cId="939508425" sldId="668"/>
            <ac:spMk id="18" creationId="{00000000-0000-0000-0000-000000000000}"/>
          </ac:spMkLst>
        </pc:spChg>
        <pc:spChg chg="del mod">
          <ac:chgData name="Daniel Hwang" userId="f3c5bc68-82fa-4d63-a9ea-ad4e5142fd53" providerId="ADAL" clId="{352E579E-907C-0147-8940-FEF3146421C6}" dt="2023-06-06T01:48:22.796" v="3580" actId="478"/>
          <ac:spMkLst>
            <pc:docMk/>
            <pc:sldMk cId="939508425" sldId="668"/>
            <ac:spMk id="19" creationId="{00000000-0000-0000-0000-000000000000}"/>
          </ac:spMkLst>
        </pc:spChg>
        <pc:spChg chg="mod">
          <ac:chgData name="Daniel Hwang" userId="f3c5bc68-82fa-4d63-a9ea-ad4e5142fd53" providerId="ADAL" clId="{352E579E-907C-0147-8940-FEF3146421C6}" dt="2023-06-06T01:47:42.724" v="3575" actId="1076"/>
          <ac:spMkLst>
            <pc:docMk/>
            <pc:sldMk cId="939508425" sldId="668"/>
            <ac:spMk id="22" creationId="{00000000-0000-0000-0000-000000000000}"/>
          </ac:spMkLst>
        </pc:spChg>
        <pc:spChg chg="mod">
          <ac:chgData name="Daniel Hwang" userId="f3c5bc68-82fa-4d63-a9ea-ad4e5142fd53" providerId="ADAL" clId="{352E579E-907C-0147-8940-FEF3146421C6}" dt="2023-06-06T03:43:38.996" v="3889" actId="20577"/>
          <ac:spMkLst>
            <pc:docMk/>
            <pc:sldMk cId="939508425" sldId="668"/>
            <ac:spMk id="23" creationId="{00000000-0000-0000-0000-000000000000}"/>
          </ac:spMkLst>
        </pc:spChg>
        <pc:picChg chg="add mod">
          <ac:chgData name="Daniel Hwang" userId="f3c5bc68-82fa-4d63-a9ea-ad4e5142fd53" providerId="ADAL" clId="{352E579E-907C-0147-8940-FEF3146421C6}" dt="2023-06-06T01:42:55.183" v="3428" actId="1076"/>
          <ac:picMkLst>
            <pc:docMk/>
            <pc:sldMk cId="939508425" sldId="668"/>
            <ac:picMk id="3" creationId="{246722CE-7930-F51C-5400-712761193C69}"/>
          </ac:picMkLst>
        </pc:picChg>
        <pc:cxnChg chg="del mod">
          <ac:chgData name="Daniel Hwang" userId="f3c5bc68-82fa-4d63-a9ea-ad4e5142fd53" providerId="ADAL" clId="{352E579E-907C-0147-8940-FEF3146421C6}" dt="2023-06-06T01:48:22.796" v="3580" actId="478"/>
          <ac:cxnSpMkLst>
            <pc:docMk/>
            <pc:sldMk cId="939508425" sldId="668"/>
            <ac:cxnSpMk id="7" creationId="{00000000-0000-0000-0000-000000000000}"/>
          </ac:cxnSpMkLst>
        </pc:cxnChg>
        <pc:cxnChg chg="add mod">
          <ac:chgData name="Daniel Hwang" userId="f3c5bc68-82fa-4d63-a9ea-ad4e5142fd53" providerId="ADAL" clId="{352E579E-907C-0147-8940-FEF3146421C6}" dt="2023-06-06T01:48:13.262" v="3578" actId="208"/>
          <ac:cxnSpMkLst>
            <pc:docMk/>
            <pc:sldMk cId="939508425" sldId="668"/>
            <ac:cxnSpMk id="10" creationId="{62C27E94-7A6D-8D73-D0CB-F888C0919F48}"/>
          </ac:cxnSpMkLst>
        </pc:cxnChg>
        <pc:cxnChg chg="add mod">
          <ac:chgData name="Daniel Hwang" userId="f3c5bc68-82fa-4d63-a9ea-ad4e5142fd53" providerId="ADAL" clId="{352E579E-907C-0147-8940-FEF3146421C6}" dt="2023-06-06T01:48:13.262" v="3578" actId="208"/>
          <ac:cxnSpMkLst>
            <pc:docMk/>
            <pc:sldMk cId="939508425" sldId="668"/>
            <ac:cxnSpMk id="11" creationId="{5DD04872-50CB-7E77-1FA6-45ECD4719C42}"/>
          </ac:cxnSpMkLst>
        </pc:cxnChg>
        <pc:cxnChg chg="add mod">
          <ac:chgData name="Daniel Hwang" userId="f3c5bc68-82fa-4d63-a9ea-ad4e5142fd53" providerId="ADAL" clId="{352E579E-907C-0147-8940-FEF3146421C6}" dt="2023-06-06T01:46:55.822" v="3557" actId="1076"/>
          <ac:cxnSpMkLst>
            <pc:docMk/>
            <pc:sldMk cId="939508425" sldId="668"/>
            <ac:cxnSpMk id="12" creationId="{DEC75A79-6D27-D0EA-1C36-F93E8DF819F8}"/>
          </ac:cxnSpMkLst>
        </pc:cxnChg>
        <pc:cxnChg chg="add mod">
          <ac:chgData name="Daniel Hwang" userId="f3c5bc68-82fa-4d63-a9ea-ad4e5142fd53" providerId="ADAL" clId="{352E579E-907C-0147-8940-FEF3146421C6}" dt="2023-06-06T01:46:55.822" v="3557" actId="1076"/>
          <ac:cxnSpMkLst>
            <pc:docMk/>
            <pc:sldMk cId="939508425" sldId="668"/>
            <ac:cxnSpMk id="13" creationId="{0135B6C8-CC9D-3227-9566-73C23BE9043C}"/>
          </ac:cxnSpMkLst>
        </pc:cxnChg>
        <pc:cxnChg chg="del mod">
          <ac:chgData name="Daniel Hwang" userId="f3c5bc68-82fa-4d63-a9ea-ad4e5142fd53" providerId="ADAL" clId="{352E579E-907C-0147-8940-FEF3146421C6}" dt="2023-06-06T01:48:22.796" v="3580" actId="478"/>
          <ac:cxnSpMkLst>
            <pc:docMk/>
            <pc:sldMk cId="939508425" sldId="668"/>
            <ac:cxnSpMk id="16" creationId="{00000000-0000-0000-0000-000000000000}"/>
          </ac:cxnSpMkLst>
        </pc:cxnChg>
        <pc:cxnChg chg="del mod">
          <ac:chgData name="Daniel Hwang" userId="f3c5bc68-82fa-4d63-a9ea-ad4e5142fd53" providerId="ADAL" clId="{352E579E-907C-0147-8940-FEF3146421C6}" dt="2023-06-06T01:48:22.796" v="3580" actId="478"/>
          <ac:cxnSpMkLst>
            <pc:docMk/>
            <pc:sldMk cId="939508425" sldId="668"/>
            <ac:cxnSpMk id="20" creationId="{00000000-0000-0000-0000-000000000000}"/>
          </ac:cxnSpMkLst>
        </pc:cxnChg>
        <pc:cxnChg chg="del mod">
          <ac:chgData name="Daniel Hwang" userId="f3c5bc68-82fa-4d63-a9ea-ad4e5142fd53" providerId="ADAL" clId="{352E579E-907C-0147-8940-FEF3146421C6}" dt="2023-06-06T01:48:22.796" v="3580" actId="478"/>
          <ac:cxnSpMkLst>
            <pc:docMk/>
            <pc:sldMk cId="939508425" sldId="668"/>
            <ac:cxnSpMk id="21" creationId="{00000000-0000-0000-0000-000000000000}"/>
          </ac:cxnSpMkLst>
        </pc:cxnChg>
        <pc:cxnChg chg="add mod">
          <ac:chgData name="Daniel Hwang" userId="f3c5bc68-82fa-4d63-a9ea-ad4e5142fd53" providerId="ADAL" clId="{352E579E-907C-0147-8940-FEF3146421C6}" dt="2023-06-06T01:48:19.360" v="3579" actId="208"/>
          <ac:cxnSpMkLst>
            <pc:docMk/>
            <pc:sldMk cId="939508425" sldId="668"/>
            <ac:cxnSpMk id="24" creationId="{28E129C4-F9DB-CFE8-A211-835AA29EC536}"/>
          </ac:cxnSpMkLst>
        </pc:cxnChg>
        <pc:cxnChg chg="add mod">
          <ac:chgData name="Daniel Hwang" userId="f3c5bc68-82fa-4d63-a9ea-ad4e5142fd53" providerId="ADAL" clId="{352E579E-907C-0147-8940-FEF3146421C6}" dt="2023-06-06T01:48:19.360" v="3579" actId="208"/>
          <ac:cxnSpMkLst>
            <pc:docMk/>
            <pc:sldMk cId="939508425" sldId="668"/>
            <ac:cxnSpMk id="29" creationId="{759ABCD8-3711-EA01-B97E-1D3829591598}"/>
          </ac:cxnSpMkLst>
        </pc:cxnChg>
      </pc:sldChg>
      <pc:sldChg chg="add del">
        <pc:chgData name="Daniel Hwang" userId="f3c5bc68-82fa-4d63-a9ea-ad4e5142fd53" providerId="ADAL" clId="{352E579E-907C-0147-8940-FEF3146421C6}" dt="2023-06-05T04:11:53.884" v="828" actId="2696"/>
        <pc:sldMkLst>
          <pc:docMk/>
          <pc:sldMk cId="1173480633" sldId="669"/>
        </pc:sldMkLst>
      </pc:sldChg>
      <pc:sldChg chg="add del">
        <pc:chgData name="Daniel Hwang" userId="f3c5bc68-82fa-4d63-a9ea-ad4e5142fd53" providerId="ADAL" clId="{352E579E-907C-0147-8940-FEF3146421C6}" dt="2023-06-06T03:57:33.647" v="4062" actId="2696"/>
        <pc:sldMkLst>
          <pc:docMk/>
          <pc:sldMk cId="15669798" sldId="673"/>
        </pc:sldMkLst>
      </pc:sldChg>
      <pc:sldChg chg="add del">
        <pc:chgData name="Daniel Hwang" userId="f3c5bc68-82fa-4d63-a9ea-ad4e5142fd53" providerId="ADAL" clId="{352E579E-907C-0147-8940-FEF3146421C6}" dt="2023-06-06T04:44:44.671" v="4108" actId="2696"/>
        <pc:sldMkLst>
          <pc:docMk/>
          <pc:sldMk cId="2928715738" sldId="679"/>
        </pc:sldMkLst>
      </pc:sldChg>
      <pc:sldChg chg="add del">
        <pc:chgData name="Daniel Hwang" userId="f3c5bc68-82fa-4d63-a9ea-ad4e5142fd53" providerId="ADAL" clId="{352E579E-907C-0147-8940-FEF3146421C6}" dt="2023-06-06T05:00:43.253" v="4165" actId="2696"/>
        <pc:sldMkLst>
          <pc:docMk/>
          <pc:sldMk cId="4284498345" sldId="681"/>
        </pc:sldMkLst>
      </pc:sldChg>
      <pc:sldChg chg="add del">
        <pc:chgData name="Daniel Hwang" userId="f3c5bc68-82fa-4d63-a9ea-ad4e5142fd53" providerId="ADAL" clId="{352E579E-907C-0147-8940-FEF3146421C6}" dt="2023-06-06T05:06:50.930" v="4241" actId="2696"/>
        <pc:sldMkLst>
          <pc:docMk/>
          <pc:sldMk cId="287667123" sldId="682"/>
        </pc:sldMkLst>
      </pc:sldChg>
      <pc:sldChg chg="addSp modSp add del mod">
        <pc:chgData name="Daniel Hwang" userId="f3c5bc68-82fa-4d63-a9ea-ad4e5142fd53" providerId="ADAL" clId="{352E579E-907C-0147-8940-FEF3146421C6}" dt="2023-06-06T05:06:49.849" v="4240" actId="2696"/>
        <pc:sldMkLst>
          <pc:docMk/>
          <pc:sldMk cId="2328178115" sldId="683"/>
        </pc:sldMkLst>
        <pc:spChg chg="add mod">
          <ac:chgData name="Daniel Hwang" userId="f3c5bc68-82fa-4d63-a9ea-ad4e5142fd53" providerId="ADAL" clId="{352E579E-907C-0147-8940-FEF3146421C6}" dt="2023-06-06T05:05:56.246" v="4223" actId="1076"/>
          <ac:spMkLst>
            <pc:docMk/>
            <pc:sldMk cId="2328178115" sldId="683"/>
            <ac:spMk id="4" creationId="{69805A10-1526-1749-099A-EA25FA15974C}"/>
          </ac:spMkLst>
        </pc:spChg>
        <pc:spChg chg="add mod">
          <ac:chgData name="Daniel Hwang" userId="f3c5bc68-82fa-4d63-a9ea-ad4e5142fd53" providerId="ADAL" clId="{352E579E-907C-0147-8940-FEF3146421C6}" dt="2023-06-06T05:06:14.156" v="4234" actId="1076"/>
          <ac:spMkLst>
            <pc:docMk/>
            <pc:sldMk cId="2328178115" sldId="683"/>
            <ac:spMk id="5" creationId="{82168ACE-39B7-D24F-8CF7-00D28580472B}"/>
          </ac:spMkLst>
        </pc:spChg>
        <pc:spChg chg="mod">
          <ac:chgData name="Daniel Hwang" userId="f3c5bc68-82fa-4d63-a9ea-ad4e5142fd53" providerId="ADAL" clId="{352E579E-907C-0147-8940-FEF3146421C6}" dt="2023-06-06T05:06:11.348" v="4233" actId="1076"/>
          <ac:spMkLst>
            <pc:docMk/>
            <pc:sldMk cId="2328178115" sldId="683"/>
            <ac:spMk id="9" creationId="{00000000-0000-0000-0000-000000000000}"/>
          </ac:spMkLst>
        </pc:spChg>
      </pc:sldChg>
      <pc:sldChg chg="add del">
        <pc:chgData name="Daniel Hwang" userId="f3c5bc68-82fa-4d63-a9ea-ad4e5142fd53" providerId="ADAL" clId="{352E579E-907C-0147-8940-FEF3146421C6}" dt="2023-06-06T03:57:33.647" v="4062" actId="2696"/>
        <pc:sldMkLst>
          <pc:docMk/>
          <pc:sldMk cId="388571743" sldId="684"/>
        </pc:sldMkLst>
      </pc:sldChg>
      <pc:sldChg chg="add del">
        <pc:chgData name="Daniel Hwang" userId="f3c5bc68-82fa-4d63-a9ea-ad4e5142fd53" providerId="ADAL" clId="{352E579E-907C-0147-8940-FEF3146421C6}" dt="2023-06-06T03:57:33.647" v="4062" actId="2696"/>
        <pc:sldMkLst>
          <pc:docMk/>
          <pc:sldMk cId="645182565" sldId="685"/>
        </pc:sldMkLst>
      </pc:sldChg>
      <pc:sldChg chg="add del">
        <pc:chgData name="Daniel Hwang" userId="f3c5bc68-82fa-4d63-a9ea-ad4e5142fd53" providerId="ADAL" clId="{352E579E-907C-0147-8940-FEF3146421C6}" dt="2023-06-06T04:43:13.919" v="4085" actId="2696"/>
        <pc:sldMkLst>
          <pc:docMk/>
          <pc:sldMk cId="2835339588" sldId="686"/>
        </pc:sldMkLst>
      </pc:sldChg>
      <pc:sldChg chg="add del">
        <pc:chgData name="Daniel Hwang" userId="f3c5bc68-82fa-4d63-a9ea-ad4e5142fd53" providerId="ADAL" clId="{352E579E-907C-0147-8940-FEF3146421C6}" dt="2023-06-06T05:14:36.366" v="4285" actId="2696"/>
        <pc:sldMkLst>
          <pc:docMk/>
          <pc:sldMk cId="3757717268" sldId="687"/>
        </pc:sldMkLst>
      </pc:sldChg>
      <pc:sldChg chg="add del">
        <pc:chgData name="Daniel Hwang" userId="f3c5bc68-82fa-4d63-a9ea-ad4e5142fd53" providerId="ADAL" clId="{352E579E-907C-0147-8940-FEF3146421C6}" dt="2023-06-06T05:14:51.744" v="4286" actId="2696"/>
        <pc:sldMkLst>
          <pc:docMk/>
          <pc:sldMk cId="1213329265" sldId="688"/>
        </pc:sldMkLst>
      </pc:sldChg>
      <pc:sldChg chg="add del">
        <pc:chgData name="Daniel Hwang" userId="f3c5bc68-82fa-4d63-a9ea-ad4e5142fd53" providerId="ADAL" clId="{352E579E-907C-0147-8940-FEF3146421C6}" dt="2023-06-06T05:15:01.375" v="4287" actId="2696"/>
        <pc:sldMkLst>
          <pc:docMk/>
          <pc:sldMk cId="3895098993" sldId="689"/>
        </pc:sldMkLst>
      </pc:sldChg>
      <pc:sldChg chg="add del">
        <pc:chgData name="Daniel Hwang" userId="f3c5bc68-82fa-4d63-a9ea-ad4e5142fd53" providerId="ADAL" clId="{352E579E-907C-0147-8940-FEF3146421C6}" dt="2023-06-05T06:23:13.361" v="1879"/>
        <pc:sldMkLst>
          <pc:docMk/>
          <pc:sldMk cId="1249313835" sldId="690"/>
        </pc:sldMkLst>
      </pc:sldChg>
      <pc:sldChg chg="new del">
        <pc:chgData name="Daniel Hwang" userId="f3c5bc68-82fa-4d63-a9ea-ad4e5142fd53" providerId="ADAL" clId="{352E579E-907C-0147-8940-FEF3146421C6}" dt="2023-06-05T05:05:15.283" v="1113" actId="2696"/>
        <pc:sldMkLst>
          <pc:docMk/>
          <pc:sldMk cId="1451107796" sldId="690"/>
        </pc:sldMkLst>
      </pc:sldChg>
      <pc:sldChg chg="modSp add mod">
        <pc:chgData name="Daniel Hwang" userId="f3c5bc68-82fa-4d63-a9ea-ad4e5142fd53" providerId="ADAL" clId="{352E579E-907C-0147-8940-FEF3146421C6}" dt="2023-06-06T00:02:44.904" v="2322" actId="122"/>
        <pc:sldMkLst>
          <pc:docMk/>
          <pc:sldMk cId="3719824814" sldId="690"/>
        </pc:sldMkLst>
        <pc:spChg chg="mod">
          <ac:chgData name="Daniel Hwang" userId="f3c5bc68-82fa-4d63-a9ea-ad4e5142fd53" providerId="ADAL" clId="{352E579E-907C-0147-8940-FEF3146421C6}" dt="2023-06-06T00:02:06.566" v="2313" actId="1076"/>
          <ac:spMkLst>
            <pc:docMk/>
            <pc:sldMk cId="3719824814" sldId="690"/>
            <ac:spMk id="9" creationId="{1A8AF9B4-D937-59F1-9DE5-154B14B70AFE}"/>
          </ac:spMkLst>
        </pc:spChg>
        <pc:spChg chg="mod">
          <ac:chgData name="Daniel Hwang" userId="f3c5bc68-82fa-4d63-a9ea-ad4e5142fd53" providerId="ADAL" clId="{352E579E-907C-0147-8940-FEF3146421C6}" dt="2023-06-06T00:02:11.971" v="2314" actId="2711"/>
          <ac:spMkLst>
            <pc:docMk/>
            <pc:sldMk cId="3719824814" sldId="690"/>
            <ac:spMk id="11" creationId="{7E0D31F3-5851-DCD9-91AA-6A4F33AEE47C}"/>
          </ac:spMkLst>
        </pc:spChg>
        <pc:spChg chg="mod">
          <ac:chgData name="Daniel Hwang" userId="f3c5bc68-82fa-4d63-a9ea-ad4e5142fd53" providerId="ADAL" clId="{352E579E-907C-0147-8940-FEF3146421C6}" dt="2023-06-06T00:02:11.971" v="2314" actId="2711"/>
          <ac:spMkLst>
            <pc:docMk/>
            <pc:sldMk cId="3719824814" sldId="690"/>
            <ac:spMk id="12" creationId="{C4265C1C-D78A-4C32-9B89-BCBB9F2D9193}"/>
          </ac:spMkLst>
        </pc:spChg>
        <pc:spChg chg="mod">
          <ac:chgData name="Daniel Hwang" userId="f3c5bc68-82fa-4d63-a9ea-ad4e5142fd53" providerId="ADAL" clId="{352E579E-907C-0147-8940-FEF3146421C6}" dt="2023-06-06T00:02:11.971" v="2314" actId="2711"/>
          <ac:spMkLst>
            <pc:docMk/>
            <pc:sldMk cId="3719824814" sldId="690"/>
            <ac:spMk id="13" creationId="{A0E21D66-C144-E753-DF25-B9AD91CA7E25}"/>
          </ac:spMkLst>
        </pc:spChg>
        <pc:spChg chg="mod">
          <ac:chgData name="Daniel Hwang" userId="f3c5bc68-82fa-4d63-a9ea-ad4e5142fd53" providerId="ADAL" clId="{352E579E-907C-0147-8940-FEF3146421C6}" dt="2023-06-06T00:02:11.971" v="2314" actId="2711"/>
          <ac:spMkLst>
            <pc:docMk/>
            <pc:sldMk cId="3719824814" sldId="690"/>
            <ac:spMk id="15" creationId="{56A5689B-2C67-1234-5B90-2C8EB21C75C3}"/>
          </ac:spMkLst>
        </pc:spChg>
        <pc:spChg chg="mod">
          <ac:chgData name="Daniel Hwang" userId="f3c5bc68-82fa-4d63-a9ea-ad4e5142fd53" providerId="ADAL" clId="{352E579E-907C-0147-8940-FEF3146421C6}" dt="2023-06-06T00:02:11.971" v="2314" actId="2711"/>
          <ac:spMkLst>
            <pc:docMk/>
            <pc:sldMk cId="3719824814" sldId="690"/>
            <ac:spMk id="17" creationId="{DFCA795A-A832-6B21-55AC-5E36D5B68116}"/>
          </ac:spMkLst>
        </pc:spChg>
        <pc:spChg chg="mod">
          <ac:chgData name="Daniel Hwang" userId="f3c5bc68-82fa-4d63-a9ea-ad4e5142fd53" providerId="ADAL" clId="{352E579E-907C-0147-8940-FEF3146421C6}" dt="2023-06-06T00:02:11.971" v="2314" actId="2711"/>
          <ac:spMkLst>
            <pc:docMk/>
            <pc:sldMk cId="3719824814" sldId="690"/>
            <ac:spMk id="19" creationId="{6A5683EA-C229-99A7-36A8-009E7EEAA764}"/>
          </ac:spMkLst>
        </pc:spChg>
        <pc:spChg chg="mod">
          <ac:chgData name="Daniel Hwang" userId="f3c5bc68-82fa-4d63-a9ea-ad4e5142fd53" providerId="ADAL" clId="{352E579E-907C-0147-8940-FEF3146421C6}" dt="2023-06-06T00:02:44.904" v="2322" actId="122"/>
          <ac:spMkLst>
            <pc:docMk/>
            <pc:sldMk cId="3719824814" sldId="690"/>
            <ac:spMk id="20" creationId="{B78F210D-17EF-5294-960D-885F8992FE52}"/>
          </ac:spMkLst>
        </pc:spChg>
        <pc:spChg chg="mod">
          <ac:chgData name="Daniel Hwang" userId="f3c5bc68-82fa-4d63-a9ea-ad4e5142fd53" providerId="ADAL" clId="{352E579E-907C-0147-8940-FEF3146421C6}" dt="2023-06-06T00:02:44.904" v="2322" actId="122"/>
          <ac:spMkLst>
            <pc:docMk/>
            <pc:sldMk cId="3719824814" sldId="690"/>
            <ac:spMk id="21" creationId="{F051E003-45F0-CAF1-792B-553C49F2FA16}"/>
          </ac:spMkLst>
        </pc:spChg>
        <pc:spChg chg="mod">
          <ac:chgData name="Daniel Hwang" userId="f3c5bc68-82fa-4d63-a9ea-ad4e5142fd53" providerId="ADAL" clId="{352E579E-907C-0147-8940-FEF3146421C6}" dt="2023-06-06T00:02:44.904" v="2322" actId="122"/>
          <ac:spMkLst>
            <pc:docMk/>
            <pc:sldMk cId="3719824814" sldId="690"/>
            <ac:spMk id="22" creationId="{018E34CA-D99C-297E-E07C-DA7869CB6E2B}"/>
          </ac:spMkLst>
        </pc:spChg>
        <pc:spChg chg="mod">
          <ac:chgData name="Daniel Hwang" userId="f3c5bc68-82fa-4d63-a9ea-ad4e5142fd53" providerId="ADAL" clId="{352E579E-907C-0147-8940-FEF3146421C6}" dt="2023-06-06T00:02:44.904" v="2322" actId="122"/>
          <ac:spMkLst>
            <pc:docMk/>
            <pc:sldMk cId="3719824814" sldId="690"/>
            <ac:spMk id="23" creationId="{9CABB09D-C04E-6270-A6E8-E0683BBC96EE}"/>
          </ac:spMkLst>
        </pc:spChg>
        <pc:spChg chg="mod">
          <ac:chgData name="Daniel Hwang" userId="f3c5bc68-82fa-4d63-a9ea-ad4e5142fd53" providerId="ADAL" clId="{352E579E-907C-0147-8940-FEF3146421C6}" dt="2023-06-06T00:02:11.971" v="2314" actId="2711"/>
          <ac:spMkLst>
            <pc:docMk/>
            <pc:sldMk cId="3719824814" sldId="690"/>
            <ac:spMk id="24" creationId="{0FF77635-EC3A-5EC7-7F25-5A3A668D9856}"/>
          </ac:spMkLst>
        </pc:spChg>
        <pc:spChg chg="mod">
          <ac:chgData name="Daniel Hwang" userId="f3c5bc68-82fa-4d63-a9ea-ad4e5142fd53" providerId="ADAL" clId="{352E579E-907C-0147-8940-FEF3146421C6}" dt="2023-06-06T00:02:11.971" v="2314" actId="2711"/>
          <ac:spMkLst>
            <pc:docMk/>
            <pc:sldMk cId="3719824814" sldId="690"/>
            <ac:spMk id="25" creationId="{40AE9304-2A17-9D6F-0F6F-A6005C95B570}"/>
          </ac:spMkLst>
        </pc:spChg>
        <pc:spChg chg="mod">
          <ac:chgData name="Daniel Hwang" userId="f3c5bc68-82fa-4d63-a9ea-ad4e5142fd53" providerId="ADAL" clId="{352E579E-907C-0147-8940-FEF3146421C6}" dt="2023-06-06T00:02:11.971" v="2314" actId="2711"/>
          <ac:spMkLst>
            <pc:docMk/>
            <pc:sldMk cId="3719824814" sldId="690"/>
            <ac:spMk id="26" creationId="{9D9728C8-52DB-E9A6-1194-912CA4F96F7A}"/>
          </ac:spMkLst>
        </pc:spChg>
        <pc:spChg chg="mod">
          <ac:chgData name="Daniel Hwang" userId="f3c5bc68-82fa-4d63-a9ea-ad4e5142fd53" providerId="ADAL" clId="{352E579E-907C-0147-8940-FEF3146421C6}" dt="2023-06-06T00:02:44.904" v="2322" actId="122"/>
          <ac:spMkLst>
            <pc:docMk/>
            <pc:sldMk cId="3719824814" sldId="690"/>
            <ac:spMk id="27" creationId="{33B2C2A9-4DA7-34D4-DD54-4AD7E6ABA565}"/>
          </ac:spMkLst>
        </pc:spChg>
        <pc:spChg chg="mod">
          <ac:chgData name="Daniel Hwang" userId="f3c5bc68-82fa-4d63-a9ea-ad4e5142fd53" providerId="ADAL" clId="{352E579E-907C-0147-8940-FEF3146421C6}" dt="2023-06-06T00:02:44.904" v="2322" actId="122"/>
          <ac:spMkLst>
            <pc:docMk/>
            <pc:sldMk cId="3719824814" sldId="690"/>
            <ac:spMk id="28" creationId="{562EA8CD-2227-B02A-8D11-CCA1D5F2DCFC}"/>
          </ac:spMkLst>
        </pc:spChg>
        <pc:spChg chg="mod">
          <ac:chgData name="Daniel Hwang" userId="f3c5bc68-82fa-4d63-a9ea-ad4e5142fd53" providerId="ADAL" clId="{352E579E-907C-0147-8940-FEF3146421C6}" dt="2023-06-06T00:02:44.904" v="2322" actId="122"/>
          <ac:spMkLst>
            <pc:docMk/>
            <pc:sldMk cId="3719824814" sldId="690"/>
            <ac:spMk id="29" creationId="{9A3A80D7-DD56-F560-2832-8D7492F6AB98}"/>
          </ac:spMkLst>
        </pc:spChg>
        <pc:spChg chg="mod">
          <ac:chgData name="Daniel Hwang" userId="f3c5bc68-82fa-4d63-a9ea-ad4e5142fd53" providerId="ADAL" clId="{352E579E-907C-0147-8940-FEF3146421C6}" dt="2023-06-06T00:02:44.904" v="2322" actId="122"/>
          <ac:spMkLst>
            <pc:docMk/>
            <pc:sldMk cId="3719824814" sldId="690"/>
            <ac:spMk id="30" creationId="{554EC59E-A506-03C8-F5F8-D1F6F4196A38}"/>
          </ac:spMkLst>
        </pc:spChg>
        <pc:spChg chg="mod">
          <ac:chgData name="Daniel Hwang" userId="f3c5bc68-82fa-4d63-a9ea-ad4e5142fd53" providerId="ADAL" clId="{352E579E-907C-0147-8940-FEF3146421C6}" dt="2023-06-06T00:02:11.971" v="2314" actId="2711"/>
          <ac:spMkLst>
            <pc:docMk/>
            <pc:sldMk cId="3719824814" sldId="690"/>
            <ac:spMk id="31" creationId="{32F1A3CE-A5FA-562C-65DB-D50BE1CF2926}"/>
          </ac:spMkLst>
        </pc:spChg>
        <pc:spChg chg="mod">
          <ac:chgData name="Daniel Hwang" userId="f3c5bc68-82fa-4d63-a9ea-ad4e5142fd53" providerId="ADAL" clId="{352E579E-907C-0147-8940-FEF3146421C6}" dt="2023-06-06T00:02:11.971" v="2314" actId="2711"/>
          <ac:spMkLst>
            <pc:docMk/>
            <pc:sldMk cId="3719824814" sldId="690"/>
            <ac:spMk id="32" creationId="{FFAD7BDC-95B3-6C1C-7B35-3F503CA72D91}"/>
          </ac:spMkLst>
        </pc:spChg>
        <pc:spChg chg="mod">
          <ac:chgData name="Daniel Hwang" userId="f3c5bc68-82fa-4d63-a9ea-ad4e5142fd53" providerId="ADAL" clId="{352E579E-907C-0147-8940-FEF3146421C6}" dt="2023-06-06T00:02:11.971" v="2314" actId="2711"/>
          <ac:spMkLst>
            <pc:docMk/>
            <pc:sldMk cId="3719824814" sldId="690"/>
            <ac:spMk id="33" creationId="{A901807E-D8B7-2FB9-37B4-5EFCF42622FB}"/>
          </ac:spMkLst>
        </pc:spChg>
        <pc:spChg chg="mod">
          <ac:chgData name="Daniel Hwang" userId="f3c5bc68-82fa-4d63-a9ea-ad4e5142fd53" providerId="ADAL" clId="{352E579E-907C-0147-8940-FEF3146421C6}" dt="2023-06-06T00:02:11.971" v="2314" actId="2711"/>
          <ac:spMkLst>
            <pc:docMk/>
            <pc:sldMk cId="3719824814" sldId="690"/>
            <ac:spMk id="34" creationId="{AD95B96B-75F5-54CB-5840-E0EBA3E85D56}"/>
          </ac:spMkLst>
        </pc:spChg>
        <pc:spChg chg="mod">
          <ac:chgData name="Daniel Hwang" userId="f3c5bc68-82fa-4d63-a9ea-ad4e5142fd53" providerId="ADAL" clId="{352E579E-907C-0147-8940-FEF3146421C6}" dt="2023-06-06T00:02:11.971" v="2314" actId="2711"/>
          <ac:spMkLst>
            <pc:docMk/>
            <pc:sldMk cId="3719824814" sldId="690"/>
            <ac:spMk id="35" creationId="{F0968913-5943-9667-1D2A-7028BECE74C9}"/>
          </ac:spMkLst>
        </pc:spChg>
        <pc:spChg chg="mod">
          <ac:chgData name="Daniel Hwang" userId="f3c5bc68-82fa-4d63-a9ea-ad4e5142fd53" providerId="ADAL" clId="{352E579E-907C-0147-8940-FEF3146421C6}" dt="2023-06-06T00:02:18.986" v="2319" actId="113"/>
          <ac:spMkLst>
            <pc:docMk/>
            <pc:sldMk cId="3719824814" sldId="690"/>
            <ac:spMk id="36" creationId="{79BD303C-4E3D-BF78-26EB-C50BF1C096F1}"/>
          </ac:spMkLst>
        </pc:spChg>
      </pc:sldChg>
      <pc:sldChg chg="addSp delSp modSp new mod">
        <pc:chgData name="Daniel Hwang" userId="f3c5bc68-82fa-4d63-a9ea-ad4e5142fd53" providerId="ADAL" clId="{352E579E-907C-0147-8940-FEF3146421C6}" dt="2023-06-05T06:43:08.626" v="2211" actId="478"/>
        <pc:sldMkLst>
          <pc:docMk/>
          <pc:sldMk cId="310081483" sldId="691"/>
        </pc:sldMkLst>
        <pc:spChg chg="mod">
          <ac:chgData name="Daniel Hwang" userId="f3c5bc68-82fa-4d63-a9ea-ad4e5142fd53" providerId="ADAL" clId="{352E579E-907C-0147-8940-FEF3146421C6}" dt="2023-06-05T06:42:25.522" v="2206" actId="20577"/>
          <ac:spMkLst>
            <pc:docMk/>
            <pc:sldMk cId="310081483" sldId="691"/>
            <ac:spMk id="2" creationId="{027ACABE-234A-5375-E677-38992CDD3C7C}"/>
          </ac:spMkLst>
        </pc:spChg>
        <pc:spChg chg="mod">
          <ac:chgData name="Daniel Hwang" userId="f3c5bc68-82fa-4d63-a9ea-ad4e5142fd53" providerId="ADAL" clId="{352E579E-907C-0147-8940-FEF3146421C6}" dt="2023-06-05T06:41:49.985" v="2188"/>
          <ac:spMkLst>
            <pc:docMk/>
            <pc:sldMk cId="310081483" sldId="691"/>
            <ac:spMk id="3" creationId="{3668CA98-B849-D3CD-5DF8-93E128BB5DEC}"/>
          </ac:spMkLst>
        </pc:spChg>
        <pc:spChg chg="del">
          <ac:chgData name="Daniel Hwang" userId="f3c5bc68-82fa-4d63-a9ea-ad4e5142fd53" providerId="ADAL" clId="{352E579E-907C-0147-8940-FEF3146421C6}" dt="2023-06-05T06:43:08.626" v="2211" actId="478"/>
          <ac:spMkLst>
            <pc:docMk/>
            <pc:sldMk cId="310081483" sldId="691"/>
            <ac:spMk id="5" creationId="{F75FA2B1-7ECA-D940-73EE-F0AD30E572C5}"/>
          </ac:spMkLst>
        </pc:spChg>
        <pc:spChg chg="del">
          <ac:chgData name="Daniel Hwang" userId="f3c5bc68-82fa-4d63-a9ea-ad4e5142fd53" providerId="ADAL" clId="{352E579E-907C-0147-8940-FEF3146421C6}" dt="2023-06-05T06:43:05.553" v="2208" actId="478"/>
          <ac:spMkLst>
            <pc:docMk/>
            <pc:sldMk cId="310081483" sldId="691"/>
            <ac:spMk id="6" creationId="{3CAD3349-DFE8-CC6A-0131-7B0E520A3237}"/>
          </ac:spMkLst>
        </pc:spChg>
        <pc:spChg chg="add del mod">
          <ac:chgData name="Daniel Hwang" userId="f3c5bc68-82fa-4d63-a9ea-ad4e5142fd53" providerId="ADAL" clId="{352E579E-907C-0147-8940-FEF3146421C6}" dt="2023-06-05T06:43:06.203" v="2210"/>
          <ac:spMkLst>
            <pc:docMk/>
            <pc:sldMk cId="310081483" sldId="691"/>
            <ac:spMk id="7" creationId="{E1C669F3-BF5D-EF28-3686-5CF8C11F3D17}"/>
          </ac:spMkLst>
        </pc:spChg>
      </pc:sldChg>
      <pc:sldChg chg="addSp delSp modSp add del mod ord">
        <pc:chgData name="Daniel Hwang" userId="f3c5bc68-82fa-4d63-a9ea-ad4e5142fd53" providerId="ADAL" clId="{352E579E-907C-0147-8940-FEF3146421C6}" dt="2023-06-05T06:37:18.864" v="2165" actId="2696"/>
        <pc:sldMkLst>
          <pc:docMk/>
          <pc:sldMk cId="3098957152" sldId="691"/>
        </pc:sldMkLst>
        <pc:spChg chg="mod">
          <ac:chgData name="Daniel Hwang" userId="f3c5bc68-82fa-4d63-a9ea-ad4e5142fd53" providerId="ADAL" clId="{352E579E-907C-0147-8940-FEF3146421C6}" dt="2023-06-05T06:34:52.314" v="2131" actId="207"/>
          <ac:spMkLst>
            <pc:docMk/>
            <pc:sldMk cId="3098957152" sldId="691"/>
            <ac:spMk id="2" creationId="{C770CAE6-4169-D329-C5EA-27368772A712}"/>
          </ac:spMkLst>
        </pc:spChg>
        <pc:spChg chg="del">
          <ac:chgData name="Daniel Hwang" userId="f3c5bc68-82fa-4d63-a9ea-ad4e5142fd53" providerId="ADAL" clId="{352E579E-907C-0147-8940-FEF3146421C6}" dt="2023-06-05T06:34:22.185" v="2122" actId="478"/>
          <ac:spMkLst>
            <pc:docMk/>
            <pc:sldMk cId="3098957152" sldId="691"/>
            <ac:spMk id="3" creationId="{B102369A-9952-1CAA-10B6-BCE6E09C6B9C}"/>
          </ac:spMkLst>
        </pc:spChg>
        <pc:spChg chg="add del mod">
          <ac:chgData name="Daniel Hwang" userId="f3c5bc68-82fa-4d63-a9ea-ad4e5142fd53" providerId="ADAL" clId="{352E579E-907C-0147-8940-FEF3146421C6}" dt="2023-06-05T06:34:25.124" v="2123" actId="478"/>
          <ac:spMkLst>
            <pc:docMk/>
            <pc:sldMk cId="3098957152" sldId="691"/>
            <ac:spMk id="5" creationId="{BA266CEE-2E28-8F3B-CC45-08BC413678A4}"/>
          </ac:spMkLst>
        </pc:spChg>
        <pc:spChg chg="add mod">
          <ac:chgData name="Daniel Hwang" userId="f3c5bc68-82fa-4d63-a9ea-ad4e5142fd53" providerId="ADAL" clId="{352E579E-907C-0147-8940-FEF3146421C6}" dt="2023-06-05T06:34:42.197" v="2128" actId="14100"/>
          <ac:spMkLst>
            <pc:docMk/>
            <pc:sldMk cId="3098957152" sldId="691"/>
            <ac:spMk id="6" creationId="{6D10EE0C-E9DC-1EE9-08B4-2EC99243F698}"/>
          </ac:spMkLst>
        </pc:spChg>
        <pc:picChg chg="add mod">
          <ac:chgData name="Daniel Hwang" userId="f3c5bc68-82fa-4d63-a9ea-ad4e5142fd53" providerId="ADAL" clId="{352E579E-907C-0147-8940-FEF3146421C6}" dt="2023-06-05T06:35:02.297" v="2162" actId="1037"/>
          <ac:picMkLst>
            <pc:docMk/>
            <pc:sldMk cId="3098957152" sldId="691"/>
            <ac:picMk id="7" creationId="{7AFC175D-1EFE-BC83-7015-1BBA253AAA7F}"/>
          </ac:picMkLst>
        </pc:picChg>
      </pc:sldChg>
      <pc:sldChg chg="addSp delSp modSp add mod">
        <pc:chgData name="Daniel Hwang" userId="f3c5bc68-82fa-4d63-a9ea-ad4e5142fd53" providerId="ADAL" clId="{352E579E-907C-0147-8940-FEF3146421C6}" dt="2023-06-06T01:21:15.001" v="3241" actId="478"/>
        <pc:sldMkLst>
          <pc:docMk/>
          <pc:sldMk cId="3719403331" sldId="692"/>
        </pc:sldMkLst>
        <pc:spChg chg="del">
          <ac:chgData name="Daniel Hwang" userId="f3c5bc68-82fa-4d63-a9ea-ad4e5142fd53" providerId="ADAL" clId="{352E579E-907C-0147-8940-FEF3146421C6}" dt="2023-06-06T01:15:31.213" v="3044" actId="478"/>
          <ac:spMkLst>
            <pc:docMk/>
            <pc:sldMk cId="3719403331" sldId="692"/>
            <ac:spMk id="2" creationId="{97BE7A8E-1394-6D53-9694-40E7B76A49CD}"/>
          </ac:spMkLst>
        </pc:spChg>
        <pc:spChg chg="del">
          <ac:chgData name="Daniel Hwang" userId="f3c5bc68-82fa-4d63-a9ea-ad4e5142fd53" providerId="ADAL" clId="{352E579E-907C-0147-8940-FEF3146421C6}" dt="2023-06-06T01:15:31.213" v="3044" actId="478"/>
          <ac:spMkLst>
            <pc:docMk/>
            <pc:sldMk cId="3719403331" sldId="692"/>
            <ac:spMk id="3" creationId="{8026E395-8B78-005C-3FAE-EB41D8128D93}"/>
          </ac:spMkLst>
        </pc:spChg>
        <pc:spChg chg="add del mod">
          <ac:chgData name="Daniel Hwang" userId="f3c5bc68-82fa-4d63-a9ea-ad4e5142fd53" providerId="ADAL" clId="{352E579E-907C-0147-8940-FEF3146421C6}" dt="2023-06-06T01:16:44.875" v="3061" actId="478"/>
          <ac:spMkLst>
            <pc:docMk/>
            <pc:sldMk cId="3719403331" sldId="692"/>
            <ac:spMk id="4" creationId="{0E705686-BB12-26C1-E2C4-E77286387820}"/>
          </ac:spMkLst>
        </pc:spChg>
        <pc:spChg chg="del">
          <ac:chgData name="Daniel Hwang" userId="f3c5bc68-82fa-4d63-a9ea-ad4e5142fd53" providerId="ADAL" clId="{352E579E-907C-0147-8940-FEF3146421C6}" dt="2023-06-06T01:21:15.001" v="3241" actId="478"/>
          <ac:spMkLst>
            <pc:docMk/>
            <pc:sldMk cId="3719403331" sldId="692"/>
            <ac:spMk id="5" creationId="{84F5F48B-AB93-1443-CD2C-2411A3EC2679}"/>
          </ac:spMkLst>
        </pc:spChg>
        <pc:spChg chg="add del mod">
          <ac:chgData name="Daniel Hwang" userId="f3c5bc68-82fa-4d63-a9ea-ad4e5142fd53" providerId="ADAL" clId="{352E579E-907C-0147-8940-FEF3146421C6}" dt="2023-06-06T01:16:44.875" v="3061" actId="478"/>
          <ac:spMkLst>
            <pc:docMk/>
            <pc:sldMk cId="3719403331" sldId="692"/>
            <ac:spMk id="6" creationId="{98498D5A-890C-24CB-967E-526CB4927087}"/>
          </ac:spMkLst>
        </pc:spChg>
        <pc:spChg chg="mod">
          <ac:chgData name="Daniel Hwang" userId="f3c5bc68-82fa-4d63-a9ea-ad4e5142fd53" providerId="ADAL" clId="{352E579E-907C-0147-8940-FEF3146421C6}" dt="2023-06-06T01:11:44.464" v="3000" actId="1076"/>
          <ac:spMkLst>
            <pc:docMk/>
            <pc:sldMk cId="3719403331" sldId="692"/>
            <ac:spMk id="17" creationId="{3FA039D3-F0C2-B95F-431F-B208EC9CB390}"/>
          </ac:spMkLst>
        </pc:spChg>
        <pc:spChg chg="mod">
          <ac:chgData name="Daniel Hwang" userId="f3c5bc68-82fa-4d63-a9ea-ad4e5142fd53" providerId="ADAL" clId="{352E579E-907C-0147-8940-FEF3146421C6}" dt="2023-06-06T01:12:04.177" v="3013" actId="1076"/>
          <ac:spMkLst>
            <pc:docMk/>
            <pc:sldMk cId="3719403331" sldId="692"/>
            <ac:spMk id="19" creationId="{63BB8DFB-41C4-3D4A-6D33-7D8C8A2158E5}"/>
          </ac:spMkLst>
        </pc:spChg>
        <pc:spChg chg="mod">
          <ac:chgData name="Daniel Hwang" userId="f3c5bc68-82fa-4d63-a9ea-ad4e5142fd53" providerId="ADAL" clId="{352E579E-907C-0147-8940-FEF3146421C6}" dt="2023-06-06T01:11:11.258" v="2988" actId="20577"/>
          <ac:spMkLst>
            <pc:docMk/>
            <pc:sldMk cId="3719403331" sldId="692"/>
            <ac:spMk id="20" creationId="{61D8297E-5544-D77F-9611-B39701DE7E9A}"/>
          </ac:spMkLst>
        </pc:spChg>
        <pc:spChg chg="add del mod">
          <ac:chgData name="Daniel Hwang" userId="f3c5bc68-82fa-4d63-a9ea-ad4e5142fd53" providerId="ADAL" clId="{352E579E-907C-0147-8940-FEF3146421C6}" dt="2023-06-06T01:16:44.875" v="3061" actId="478"/>
          <ac:spMkLst>
            <pc:docMk/>
            <pc:sldMk cId="3719403331" sldId="692"/>
            <ac:spMk id="22" creationId="{C2A5CF21-09C1-AB63-64A2-C8054695E5A3}"/>
          </ac:spMkLst>
        </pc:spChg>
        <pc:spChg chg="del">
          <ac:chgData name="Daniel Hwang" userId="f3c5bc68-82fa-4d63-a9ea-ad4e5142fd53" providerId="ADAL" clId="{352E579E-907C-0147-8940-FEF3146421C6}" dt="2023-06-06T01:15:31.213" v="3044" actId="478"/>
          <ac:spMkLst>
            <pc:docMk/>
            <pc:sldMk cId="3719403331" sldId="692"/>
            <ac:spMk id="24" creationId="{84EB0FDD-4A5A-D13C-32F5-4714EAA15C85}"/>
          </ac:spMkLst>
        </pc:spChg>
        <pc:spChg chg="del">
          <ac:chgData name="Daniel Hwang" userId="f3c5bc68-82fa-4d63-a9ea-ad4e5142fd53" providerId="ADAL" clId="{352E579E-907C-0147-8940-FEF3146421C6}" dt="2023-06-06T01:15:31.213" v="3044" actId="478"/>
          <ac:spMkLst>
            <pc:docMk/>
            <pc:sldMk cId="3719403331" sldId="692"/>
            <ac:spMk id="25" creationId="{721F47D6-24EA-9D0B-AA83-352A1EC9A5F9}"/>
          </ac:spMkLst>
        </pc:spChg>
        <pc:spChg chg="del">
          <ac:chgData name="Daniel Hwang" userId="f3c5bc68-82fa-4d63-a9ea-ad4e5142fd53" providerId="ADAL" clId="{352E579E-907C-0147-8940-FEF3146421C6}" dt="2023-06-06T01:13:11.274" v="3014" actId="478"/>
          <ac:spMkLst>
            <pc:docMk/>
            <pc:sldMk cId="3719403331" sldId="692"/>
            <ac:spMk id="27" creationId="{1C1512B9-18E6-B4EB-C96D-DA65CC32F973}"/>
          </ac:spMkLst>
        </pc:spChg>
        <pc:spChg chg="add del mod">
          <ac:chgData name="Daniel Hwang" userId="f3c5bc68-82fa-4d63-a9ea-ad4e5142fd53" providerId="ADAL" clId="{352E579E-907C-0147-8940-FEF3146421C6}" dt="2023-06-06T01:16:44.875" v="3061" actId="478"/>
          <ac:spMkLst>
            <pc:docMk/>
            <pc:sldMk cId="3719403331" sldId="692"/>
            <ac:spMk id="28" creationId="{71A2B549-4B22-7049-C735-0B1274F2D058}"/>
          </ac:spMkLst>
        </pc:spChg>
        <pc:spChg chg="add mod">
          <ac:chgData name="Daniel Hwang" userId="f3c5bc68-82fa-4d63-a9ea-ad4e5142fd53" providerId="ADAL" clId="{352E579E-907C-0147-8940-FEF3146421C6}" dt="2023-06-06T01:19:32.135" v="3228" actId="1035"/>
          <ac:spMkLst>
            <pc:docMk/>
            <pc:sldMk cId="3719403331" sldId="692"/>
            <ac:spMk id="30" creationId="{E7B4204F-988C-5B50-1045-89429BA59635}"/>
          </ac:spMkLst>
        </pc:spChg>
        <pc:spChg chg="del mod">
          <ac:chgData name="Daniel Hwang" userId="f3c5bc68-82fa-4d63-a9ea-ad4e5142fd53" providerId="ADAL" clId="{352E579E-907C-0147-8940-FEF3146421C6}" dt="2023-06-06T01:15:31.213" v="3044" actId="478"/>
          <ac:spMkLst>
            <pc:docMk/>
            <pc:sldMk cId="3719403331" sldId="692"/>
            <ac:spMk id="31" creationId="{8B986B41-D0F5-711E-3039-53B83A32100F}"/>
          </ac:spMkLst>
        </pc:spChg>
        <pc:spChg chg="add mod">
          <ac:chgData name="Daniel Hwang" userId="f3c5bc68-82fa-4d63-a9ea-ad4e5142fd53" providerId="ADAL" clId="{352E579E-907C-0147-8940-FEF3146421C6}" dt="2023-06-06T01:19:32.135" v="3228" actId="1035"/>
          <ac:spMkLst>
            <pc:docMk/>
            <pc:sldMk cId="3719403331" sldId="692"/>
            <ac:spMk id="33" creationId="{E57EF598-11B5-3E19-F6DF-DEF4E338340F}"/>
          </ac:spMkLst>
        </pc:spChg>
        <pc:spChg chg="add mod">
          <ac:chgData name="Daniel Hwang" userId="f3c5bc68-82fa-4d63-a9ea-ad4e5142fd53" providerId="ADAL" clId="{352E579E-907C-0147-8940-FEF3146421C6}" dt="2023-06-06T01:16:45.118" v="3062"/>
          <ac:spMkLst>
            <pc:docMk/>
            <pc:sldMk cId="3719403331" sldId="692"/>
            <ac:spMk id="35" creationId="{5602C1EB-F239-1F68-ABBE-3A68CE4821F5}"/>
          </ac:spMkLst>
        </pc:spChg>
        <pc:spChg chg="add mod">
          <ac:chgData name="Daniel Hwang" userId="f3c5bc68-82fa-4d63-a9ea-ad4e5142fd53" providerId="ADAL" clId="{352E579E-907C-0147-8940-FEF3146421C6}" dt="2023-06-06T01:19:32.135" v="3228" actId="1035"/>
          <ac:spMkLst>
            <pc:docMk/>
            <pc:sldMk cId="3719403331" sldId="692"/>
            <ac:spMk id="36" creationId="{D769DB9F-E879-27C7-20F0-30230E611C92}"/>
          </ac:spMkLst>
        </pc:spChg>
        <pc:spChg chg="add mod">
          <ac:chgData name="Daniel Hwang" userId="f3c5bc68-82fa-4d63-a9ea-ad4e5142fd53" providerId="ADAL" clId="{352E579E-907C-0147-8940-FEF3146421C6}" dt="2023-06-06T01:19:32.135" v="3228" actId="1035"/>
          <ac:spMkLst>
            <pc:docMk/>
            <pc:sldMk cId="3719403331" sldId="692"/>
            <ac:spMk id="38" creationId="{CD7A54FE-C5E3-3238-30F2-51C01D2739EA}"/>
          </ac:spMkLst>
        </pc:spChg>
        <pc:spChg chg="add mod">
          <ac:chgData name="Daniel Hwang" userId="f3c5bc68-82fa-4d63-a9ea-ad4e5142fd53" providerId="ADAL" clId="{352E579E-907C-0147-8940-FEF3146421C6}" dt="2023-06-06T01:19:32.135" v="3228" actId="1035"/>
          <ac:spMkLst>
            <pc:docMk/>
            <pc:sldMk cId="3719403331" sldId="692"/>
            <ac:spMk id="39" creationId="{7E748626-765E-0742-F620-7CC9A71009F6}"/>
          </ac:spMkLst>
        </pc:spChg>
        <pc:cxnChg chg="add del mod">
          <ac:chgData name="Daniel Hwang" userId="f3c5bc68-82fa-4d63-a9ea-ad4e5142fd53" providerId="ADAL" clId="{352E579E-907C-0147-8940-FEF3146421C6}" dt="2023-06-06T01:16:44.875" v="3061" actId="478"/>
          <ac:cxnSpMkLst>
            <pc:docMk/>
            <pc:sldMk cId="3719403331" sldId="692"/>
            <ac:cxnSpMk id="7" creationId="{70571182-542E-E95B-ADD6-49B63EBF9355}"/>
          </ac:cxnSpMkLst>
        </pc:cxnChg>
        <pc:cxnChg chg="del">
          <ac:chgData name="Daniel Hwang" userId="f3c5bc68-82fa-4d63-a9ea-ad4e5142fd53" providerId="ADAL" clId="{352E579E-907C-0147-8940-FEF3146421C6}" dt="2023-06-06T01:15:31.213" v="3044" actId="478"/>
          <ac:cxnSpMkLst>
            <pc:docMk/>
            <pc:sldMk cId="3719403331" sldId="692"/>
            <ac:cxnSpMk id="23" creationId="{C75D3AA7-6E16-616E-F18C-C44E2592034E}"/>
          </ac:cxnSpMkLst>
        </pc:cxnChg>
        <pc:cxnChg chg="del">
          <ac:chgData name="Daniel Hwang" userId="f3c5bc68-82fa-4d63-a9ea-ad4e5142fd53" providerId="ADAL" clId="{352E579E-907C-0147-8940-FEF3146421C6}" dt="2023-06-06T01:15:31.213" v="3044" actId="478"/>
          <ac:cxnSpMkLst>
            <pc:docMk/>
            <pc:sldMk cId="3719403331" sldId="692"/>
            <ac:cxnSpMk id="26" creationId="{E380BD6C-36E6-EECD-710C-4175DF2111CB}"/>
          </ac:cxnSpMkLst>
        </pc:cxnChg>
        <pc:cxnChg chg="add del mod">
          <ac:chgData name="Daniel Hwang" userId="f3c5bc68-82fa-4d63-a9ea-ad4e5142fd53" providerId="ADAL" clId="{352E579E-907C-0147-8940-FEF3146421C6}" dt="2023-06-06T01:16:44.875" v="3061" actId="478"/>
          <ac:cxnSpMkLst>
            <pc:docMk/>
            <pc:sldMk cId="3719403331" sldId="692"/>
            <ac:cxnSpMk id="29" creationId="{7C70BA04-582B-3947-6044-236C1CB7B0D9}"/>
          </ac:cxnSpMkLst>
        </pc:cxnChg>
        <pc:cxnChg chg="del mod">
          <ac:chgData name="Daniel Hwang" userId="f3c5bc68-82fa-4d63-a9ea-ad4e5142fd53" providerId="ADAL" clId="{352E579E-907C-0147-8940-FEF3146421C6}" dt="2023-06-06T01:13:13.598" v="3015" actId="478"/>
          <ac:cxnSpMkLst>
            <pc:docMk/>
            <pc:sldMk cId="3719403331" sldId="692"/>
            <ac:cxnSpMk id="32" creationId="{AA256FB3-BBE3-3184-BB12-8964CB147E45}"/>
          </ac:cxnSpMkLst>
        </pc:cxnChg>
        <pc:cxnChg chg="add mod">
          <ac:chgData name="Daniel Hwang" userId="f3c5bc68-82fa-4d63-a9ea-ad4e5142fd53" providerId="ADAL" clId="{352E579E-907C-0147-8940-FEF3146421C6}" dt="2023-06-06T01:19:32.135" v="3228" actId="1035"/>
          <ac:cxnSpMkLst>
            <pc:docMk/>
            <pc:sldMk cId="3719403331" sldId="692"/>
            <ac:cxnSpMk id="34" creationId="{A6FBA8DF-C6C6-67A5-9C9C-56A0EFFF8A61}"/>
          </ac:cxnSpMkLst>
        </pc:cxnChg>
        <pc:cxnChg chg="add mod">
          <ac:chgData name="Daniel Hwang" userId="f3c5bc68-82fa-4d63-a9ea-ad4e5142fd53" providerId="ADAL" clId="{352E579E-907C-0147-8940-FEF3146421C6}" dt="2023-06-06T01:16:45.118" v="3062"/>
          <ac:cxnSpMkLst>
            <pc:docMk/>
            <pc:sldMk cId="3719403331" sldId="692"/>
            <ac:cxnSpMk id="37" creationId="{D67D534F-C665-DD5F-7264-8013EC1B1295}"/>
          </ac:cxnSpMkLst>
        </pc:cxnChg>
        <pc:cxnChg chg="add mod">
          <ac:chgData name="Daniel Hwang" userId="f3c5bc68-82fa-4d63-a9ea-ad4e5142fd53" providerId="ADAL" clId="{352E579E-907C-0147-8940-FEF3146421C6}" dt="2023-06-06T01:19:32.135" v="3228" actId="1035"/>
          <ac:cxnSpMkLst>
            <pc:docMk/>
            <pc:sldMk cId="3719403331" sldId="692"/>
            <ac:cxnSpMk id="40" creationId="{4E8F61D1-1FE3-D03A-CA95-8B3E7B82AE82}"/>
          </ac:cxnSpMkLst>
        </pc:cxnChg>
      </pc:sldChg>
      <pc:sldChg chg="addSp modSp add mod">
        <pc:chgData name="Daniel Hwang" userId="f3c5bc68-82fa-4d63-a9ea-ad4e5142fd53" providerId="ADAL" clId="{352E579E-907C-0147-8940-FEF3146421C6}" dt="2023-06-06T03:59:29.453" v="4078" actId="207"/>
        <pc:sldMkLst>
          <pc:docMk/>
          <pc:sldMk cId="1406796710" sldId="693"/>
        </pc:sldMkLst>
        <pc:spChg chg="add mod">
          <ac:chgData name="Daniel Hwang" userId="f3c5bc68-82fa-4d63-a9ea-ad4e5142fd53" providerId="ADAL" clId="{352E579E-907C-0147-8940-FEF3146421C6}" dt="2023-06-06T03:59:29.453" v="4078" actId="207"/>
          <ac:spMkLst>
            <pc:docMk/>
            <pc:sldMk cId="1406796710" sldId="693"/>
            <ac:spMk id="2" creationId="{824851BB-469D-7AD0-CAF9-D5A36883DCB1}"/>
          </ac:spMkLst>
        </pc:spChg>
      </pc:sldChg>
      <pc:sldChg chg="addSp delSp modSp add mod">
        <pc:chgData name="Daniel Hwang" userId="f3c5bc68-82fa-4d63-a9ea-ad4e5142fd53" providerId="ADAL" clId="{352E579E-907C-0147-8940-FEF3146421C6}" dt="2023-06-06T01:42:13.327" v="3425" actId="478"/>
        <pc:sldMkLst>
          <pc:docMk/>
          <pc:sldMk cId="438495612" sldId="694"/>
        </pc:sldMkLst>
        <pc:spChg chg="add del mod">
          <ac:chgData name="Daniel Hwang" userId="f3c5bc68-82fa-4d63-a9ea-ad4e5142fd53" providerId="ADAL" clId="{352E579E-907C-0147-8940-FEF3146421C6}" dt="2023-06-06T01:40:26.865" v="3366" actId="478"/>
          <ac:spMkLst>
            <pc:docMk/>
            <pc:sldMk cId="438495612" sldId="694"/>
            <ac:spMk id="2" creationId="{E6FA0169-C9EC-34BE-C466-320CB803A859}"/>
          </ac:spMkLst>
        </pc:spChg>
        <pc:spChg chg="add del mod">
          <ac:chgData name="Daniel Hwang" userId="f3c5bc68-82fa-4d63-a9ea-ad4e5142fd53" providerId="ADAL" clId="{352E579E-907C-0147-8940-FEF3146421C6}" dt="2023-06-06T01:40:26.865" v="3366" actId="478"/>
          <ac:spMkLst>
            <pc:docMk/>
            <pc:sldMk cId="438495612" sldId="694"/>
            <ac:spMk id="3" creationId="{22EED87A-8149-5ACF-1E00-96D3334AB90D}"/>
          </ac:spMkLst>
        </pc:spChg>
        <pc:spChg chg="del">
          <ac:chgData name="Daniel Hwang" userId="f3c5bc68-82fa-4d63-a9ea-ad4e5142fd53" providerId="ADAL" clId="{352E579E-907C-0147-8940-FEF3146421C6}" dt="2023-06-06T01:38:02.324" v="3327" actId="478"/>
          <ac:spMkLst>
            <pc:docMk/>
            <pc:sldMk cId="438495612" sldId="694"/>
            <ac:spMk id="4" creationId="{7C843D84-01AF-C622-509D-2AFF2409D41B}"/>
          </ac:spMkLst>
        </pc:spChg>
        <pc:spChg chg="add del mod">
          <ac:chgData name="Daniel Hwang" userId="f3c5bc68-82fa-4d63-a9ea-ad4e5142fd53" providerId="ADAL" clId="{352E579E-907C-0147-8940-FEF3146421C6}" dt="2023-06-06T01:40:26.865" v="3366" actId="478"/>
          <ac:spMkLst>
            <pc:docMk/>
            <pc:sldMk cId="438495612" sldId="694"/>
            <ac:spMk id="5" creationId="{EF66B350-58E5-228A-A669-EC1FE78A80CD}"/>
          </ac:spMkLst>
        </pc:spChg>
        <pc:spChg chg="add del mod">
          <ac:chgData name="Daniel Hwang" userId="f3c5bc68-82fa-4d63-a9ea-ad4e5142fd53" providerId="ADAL" clId="{352E579E-907C-0147-8940-FEF3146421C6}" dt="2023-06-06T01:40:26.865" v="3366" actId="478"/>
          <ac:spMkLst>
            <pc:docMk/>
            <pc:sldMk cId="438495612" sldId="694"/>
            <ac:spMk id="6" creationId="{B58D7EF5-B0E8-77F4-9D73-B9918164EE56}"/>
          </ac:spMkLst>
        </pc:spChg>
        <pc:spChg chg="mod">
          <ac:chgData name="Daniel Hwang" userId="f3c5bc68-82fa-4d63-a9ea-ad4e5142fd53" providerId="ADAL" clId="{352E579E-907C-0147-8940-FEF3146421C6}" dt="2023-06-06T01:40:24.202" v="3365" actId="1076"/>
          <ac:spMkLst>
            <pc:docMk/>
            <pc:sldMk cId="438495612" sldId="694"/>
            <ac:spMk id="7" creationId="{1CC520B0-5252-D3D4-B019-45F29D52C64A}"/>
          </ac:spMkLst>
        </pc:spChg>
        <pc:spChg chg="del">
          <ac:chgData name="Daniel Hwang" userId="f3c5bc68-82fa-4d63-a9ea-ad4e5142fd53" providerId="ADAL" clId="{352E579E-907C-0147-8940-FEF3146421C6}" dt="2023-06-06T01:38:00.050" v="3326" actId="478"/>
          <ac:spMkLst>
            <pc:docMk/>
            <pc:sldMk cId="438495612" sldId="694"/>
            <ac:spMk id="8" creationId="{50F54138-B20E-7E42-B850-B8C245B848AD}"/>
          </ac:spMkLst>
        </pc:spChg>
        <pc:spChg chg="add del mod">
          <ac:chgData name="Daniel Hwang" userId="f3c5bc68-82fa-4d63-a9ea-ad4e5142fd53" providerId="ADAL" clId="{352E579E-907C-0147-8940-FEF3146421C6}" dt="2023-06-06T01:40:26.865" v="3366" actId="478"/>
          <ac:spMkLst>
            <pc:docMk/>
            <pc:sldMk cId="438495612" sldId="694"/>
            <ac:spMk id="9" creationId="{DE26374A-5FD6-E692-E180-1943864608D4}"/>
          </ac:spMkLst>
        </pc:spChg>
        <pc:spChg chg="add del mod">
          <ac:chgData name="Daniel Hwang" userId="f3c5bc68-82fa-4d63-a9ea-ad4e5142fd53" providerId="ADAL" clId="{352E579E-907C-0147-8940-FEF3146421C6}" dt="2023-06-06T01:40:26.865" v="3366" actId="478"/>
          <ac:spMkLst>
            <pc:docMk/>
            <pc:sldMk cId="438495612" sldId="694"/>
            <ac:spMk id="10" creationId="{8F636E99-29B9-BA06-9A23-663D8A4EEAD9}"/>
          </ac:spMkLst>
        </pc:spChg>
        <pc:spChg chg="add del mod">
          <ac:chgData name="Daniel Hwang" userId="f3c5bc68-82fa-4d63-a9ea-ad4e5142fd53" providerId="ADAL" clId="{352E579E-907C-0147-8940-FEF3146421C6}" dt="2023-06-06T01:40:26.865" v="3366" actId="478"/>
          <ac:spMkLst>
            <pc:docMk/>
            <pc:sldMk cId="438495612" sldId="694"/>
            <ac:spMk id="11" creationId="{2790B724-D230-7BBD-5118-B65F942F2A6A}"/>
          </ac:spMkLst>
        </pc:spChg>
        <pc:spChg chg="add del mod">
          <ac:chgData name="Daniel Hwang" userId="f3c5bc68-82fa-4d63-a9ea-ad4e5142fd53" providerId="ADAL" clId="{352E579E-907C-0147-8940-FEF3146421C6}" dt="2023-06-06T01:40:26.865" v="3366" actId="478"/>
          <ac:spMkLst>
            <pc:docMk/>
            <pc:sldMk cId="438495612" sldId="694"/>
            <ac:spMk id="12" creationId="{F2B6169B-C5B5-DD26-E8AF-25CBB1FA5BD7}"/>
          </ac:spMkLst>
        </pc:spChg>
        <pc:spChg chg="add mod">
          <ac:chgData name="Daniel Hwang" userId="f3c5bc68-82fa-4d63-a9ea-ad4e5142fd53" providerId="ADAL" clId="{352E579E-907C-0147-8940-FEF3146421C6}" dt="2023-06-06T01:41:57.854" v="3424" actId="1076"/>
          <ac:spMkLst>
            <pc:docMk/>
            <pc:sldMk cId="438495612" sldId="694"/>
            <ac:spMk id="13" creationId="{F6F666D9-E50C-3D9F-17CF-850544F6DCC9}"/>
          </ac:spMkLst>
        </pc:spChg>
        <pc:spChg chg="add del mod">
          <ac:chgData name="Daniel Hwang" userId="f3c5bc68-82fa-4d63-a9ea-ad4e5142fd53" providerId="ADAL" clId="{352E579E-907C-0147-8940-FEF3146421C6}" dt="2023-06-06T01:40:54.244" v="3374" actId="478"/>
          <ac:spMkLst>
            <pc:docMk/>
            <pc:sldMk cId="438495612" sldId="694"/>
            <ac:spMk id="15" creationId="{8CF860B5-4AC5-8686-3448-F67F7E14314B}"/>
          </ac:spMkLst>
        </pc:spChg>
        <pc:spChg chg="add mod">
          <ac:chgData name="Daniel Hwang" userId="f3c5bc68-82fa-4d63-a9ea-ad4e5142fd53" providerId="ADAL" clId="{352E579E-907C-0147-8940-FEF3146421C6}" dt="2023-06-06T01:41:12.722" v="3390" actId="6549"/>
          <ac:spMkLst>
            <pc:docMk/>
            <pc:sldMk cId="438495612" sldId="694"/>
            <ac:spMk id="16" creationId="{40C0AD7F-5836-D3DC-796B-E4C95C089D8B}"/>
          </ac:spMkLst>
        </pc:spChg>
        <pc:spChg chg="add mod">
          <ac:chgData name="Daniel Hwang" userId="f3c5bc68-82fa-4d63-a9ea-ad4e5142fd53" providerId="ADAL" clId="{352E579E-907C-0147-8940-FEF3146421C6}" dt="2023-06-06T01:41:21.570" v="3393" actId="20577"/>
          <ac:spMkLst>
            <pc:docMk/>
            <pc:sldMk cId="438495612" sldId="694"/>
            <ac:spMk id="17" creationId="{83B3423C-234F-8D2A-7A49-798B7326EDCE}"/>
          </ac:spMkLst>
        </pc:spChg>
        <pc:spChg chg="add mod">
          <ac:chgData name="Daniel Hwang" userId="f3c5bc68-82fa-4d63-a9ea-ad4e5142fd53" providerId="ADAL" clId="{352E579E-907C-0147-8940-FEF3146421C6}" dt="2023-06-06T01:41:42.328" v="3421" actId="14100"/>
          <ac:spMkLst>
            <pc:docMk/>
            <pc:sldMk cId="438495612" sldId="694"/>
            <ac:spMk id="18" creationId="{54821D63-950F-0078-A221-926E7EE7BBB8}"/>
          </ac:spMkLst>
        </pc:spChg>
        <pc:spChg chg="add del mod">
          <ac:chgData name="Daniel Hwang" userId="f3c5bc68-82fa-4d63-a9ea-ad4e5142fd53" providerId="ADAL" clId="{352E579E-907C-0147-8940-FEF3146421C6}" dt="2023-06-06T01:40:46.727" v="3371" actId="478"/>
          <ac:spMkLst>
            <pc:docMk/>
            <pc:sldMk cId="438495612" sldId="694"/>
            <ac:spMk id="23" creationId="{5FFDF1BC-DDD8-3C31-E0D2-0AF6F299C6BD}"/>
          </ac:spMkLst>
        </pc:spChg>
        <pc:spChg chg="add del mod">
          <ac:chgData name="Daniel Hwang" userId="f3c5bc68-82fa-4d63-a9ea-ad4e5142fd53" providerId="ADAL" clId="{352E579E-907C-0147-8940-FEF3146421C6}" dt="2023-06-06T01:42:13.327" v="3425" actId="478"/>
          <ac:spMkLst>
            <pc:docMk/>
            <pc:sldMk cId="438495612" sldId="694"/>
            <ac:spMk id="25" creationId="{18A0775F-E3BC-43EE-15F6-CF32BE4477D3}"/>
          </ac:spMkLst>
        </pc:spChg>
        <pc:spChg chg="add del mod">
          <ac:chgData name="Daniel Hwang" userId="f3c5bc68-82fa-4d63-a9ea-ad4e5142fd53" providerId="ADAL" clId="{352E579E-907C-0147-8940-FEF3146421C6}" dt="2023-06-06T01:41:01.718" v="3377" actId="478"/>
          <ac:spMkLst>
            <pc:docMk/>
            <pc:sldMk cId="438495612" sldId="694"/>
            <ac:spMk id="26" creationId="{78EEAD6C-3922-C990-5E24-4251BABD8F37}"/>
          </ac:spMkLst>
        </pc:spChg>
        <pc:spChg chg="add del mod">
          <ac:chgData name="Daniel Hwang" userId="f3c5bc68-82fa-4d63-a9ea-ad4e5142fd53" providerId="ADAL" clId="{352E579E-907C-0147-8940-FEF3146421C6}" dt="2023-06-06T01:41:26.528" v="3395" actId="478"/>
          <ac:spMkLst>
            <pc:docMk/>
            <pc:sldMk cId="438495612" sldId="694"/>
            <ac:spMk id="27" creationId="{FFE879D0-1A55-1929-265B-5D966AC74DA1}"/>
          </ac:spMkLst>
        </pc:spChg>
        <pc:spChg chg="add del mod">
          <ac:chgData name="Daniel Hwang" userId="f3c5bc68-82fa-4d63-a9ea-ad4e5142fd53" providerId="ADAL" clId="{352E579E-907C-0147-8940-FEF3146421C6}" dt="2023-06-06T01:40:44.893" v="3370" actId="478"/>
          <ac:spMkLst>
            <pc:docMk/>
            <pc:sldMk cId="438495612" sldId="694"/>
            <ac:spMk id="28" creationId="{9532CC2E-0EF5-5710-4068-FDC764D800A5}"/>
          </ac:spMkLst>
        </pc:spChg>
        <pc:spChg chg="add del mod">
          <ac:chgData name="Daniel Hwang" userId="f3c5bc68-82fa-4d63-a9ea-ad4e5142fd53" providerId="ADAL" clId="{352E579E-907C-0147-8940-FEF3146421C6}" dt="2023-06-06T01:40:59.248" v="3376" actId="478"/>
          <ac:spMkLst>
            <pc:docMk/>
            <pc:sldMk cId="438495612" sldId="694"/>
            <ac:spMk id="29" creationId="{CA863E4B-AE2B-4039-B4D0-4B67EA7F173B}"/>
          </ac:spMkLst>
        </pc:spChg>
        <pc:spChg chg="add mod">
          <ac:chgData name="Daniel Hwang" userId="f3c5bc68-82fa-4d63-a9ea-ad4e5142fd53" providerId="ADAL" clId="{352E579E-907C-0147-8940-FEF3146421C6}" dt="2023-06-06T01:41:46.192" v="3422" actId="1076"/>
          <ac:spMkLst>
            <pc:docMk/>
            <pc:sldMk cId="438495612" sldId="694"/>
            <ac:spMk id="30" creationId="{4A6098FB-C1D3-877D-8FF9-E1E3CBEEE6E2}"/>
          </ac:spMkLst>
        </pc:spChg>
        <pc:cxnChg chg="add del mod">
          <ac:chgData name="Daniel Hwang" userId="f3c5bc68-82fa-4d63-a9ea-ad4e5142fd53" providerId="ADAL" clId="{352E579E-907C-0147-8940-FEF3146421C6}" dt="2023-06-06T01:40:56.161" v="3375" actId="478"/>
          <ac:cxnSpMkLst>
            <pc:docMk/>
            <pc:sldMk cId="438495612" sldId="694"/>
            <ac:cxnSpMk id="14" creationId="{A5C41B92-AA1A-75F1-CBF8-A5B7E817C9B2}"/>
          </ac:cxnSpMkLst>
        </pc:cxnChg>
        <pc:cxnChg chg="add mod">
          <ac:chgData name="Daniel Hwang" userId="f3c5bc68-82fa-4d63-a9ea-ad4e5142fd53" providerId="ADAL" clId="{352E579E-907C-0147-8940-FEF3146421C6}" dt="2023-06-06T01:40:27.270" v="3367"/>
          <ac:cxnSpMkLst>
            <pc:docMk/>
            <pc:sldMk cId="438495612" sldId="694"/>
            <ac:cxnSpMk id="19" creationId="{3404D0D9-373B-6167-F1DB-4B6A69B5BB0D}"/>
          </ac:cxnSpMkLst>
        </pc:cxnChg>
        <pc:cxnChg chg="add mod">
          <ac:chgData name="Daniel Hwang" userId="f3c5bc68-82fa-4d63-a9ea-ad4e5142fd53" providerId="ADAL" clId="{352E579E-907C-0147-8940-FEF3146421C6}" dt="2023-06-06T01:41:42.328" v="3421" actId="14100"/>
          <ac:cxnSpMkLst>
            <pc:docMk/>
            <pc:sldMk cId="438495612" sldId="694"/>
            <ac:cxnSpMk id="20" creationId="{6613616D-9585-F820-E97A-DC8AF06FDB02}"/>
          </ac:cxnSpMkLst>
        </pc:cxnChg>
        <pc:cxnChg chg="add mod">
          <ac:chgData name="Daniel Hwang" userId="f3c5bc68-82fa-4d63-a9ea-ad4e5142fd53" providerId="ADAL" clId="{352E579E-907C-0147-8940-FEF3146421C6}" dt="2023-06-06T01:41:42.328" v="3421" actId="14100"/>
          <ac:cxnSpMkLst>
            <pc:docMk/>
            <pc:sldMk cId="438495612" sldId="694"/>
            <ac:cxnSpMk id="21" creationId="{59F2FB2F-4CAB-9305-9397-011534C12654}"/>
          </ac:cxnSpMkLst>
        </pc:cxnChg>
        <pc:cxnChg chg="add mod">
          <ac:chgData name="Daniel Hwang" userId="f3c5bc68-82fa-4d63-a9ea-ad4e5142fd53" providerId="ADAL" clId="{352E579E-907C-0147-8940-FEF3146421C6}" dt="2023-06-06T01:40:27.270" v="3367"/>
          <ac:cxnSpMkLst>
            <pc:docMk/>
            <pc:sldMk cId="438495612" sldId="694"/>
            <ac:cxnSpMk id="22" creationId="{27C7A45C-B7C3-D73D-46AD-B5094A60073F}"/>
          </ac:cxnSpMkLst>
        </pc:cxnChg>
        <pc:cxnChg chg="add del mod">
          <ac:chgData name="Daniel Hwang" userId="f3c5bc68-82fa-4d63-a9ea-ad4e5142fd53" providerId="ADAL" clId="{352E579E-907C-0147-8940-FEF3146421C6}" dt="2023-06-06T01:40:44.049" v="3369" actId="478"/>
          <ac:cxnSpMkLst>
            <pc:docMk/>
            <pc:sldMk cId="438495612" sldId="694"/>
            <ac:cxnSpMk id="24" creationId="{F4A7F22C-5700-9DCE-392D-F2E0B7C5F246}"/>
          </ac:cxnSpMkLst>
        </pc:cxnChg>
      </pc:sldChg>
      <pc:sldChg chg="delSp modSp add del mod">
        <pc:chgData name="Daniel Hwang" userId="f3c5bc68-82fa-4d63-a9ea-ad4e5142fd53" providerId="ADAL" clId="{352E579E-907C-0147-8940-FEF3146421C6}" dt="2023-06-06T03:55:08.612" v="4036" actId="2696"/>
        <pc:sldMkLst>
          <pc:docMk/>
          <pc:sldMk cId="518750863" sldId="695"/>
        </pc:sldMkLst>
        <pc:spChg chg="mod">
          <ac:chgData name="Daniel Hwang" userId="f3c5bc68-82fa-4d63-a9ea-ad4e5142fd53" providerId="ADAL" clId="{352E579E-907C-0147-8940-FEF3146421C6}" dt="2023-06-06T03:55:05.099" v="4035" actId="1036"/>
          <ac:spMkLst>
            <pc:docMk/>
            <pc:sldMk cId="518750863" sldId="695"/>
            <ac:spMk id="9" creationId="{00000000-0000-0000-0000-000000000000}"/>
          </ac:spMkLst>
        </pc:spChg>
        <pc:picChg chg="del">
          <ac:chgData name="Daniel Hwang" userId="f3c5bc68-82fa-4d63-a9ea-ad4e5142fd53" providerId="ADAL" clId="{352E579E-907C-0147-8940-FEF3146421C6}" dt="2023-06-06T03:49:21.018" v="3939" actId="478"/>
          <ac:picMkLst>
            <pc:docMk/>
            <pc:sldMk cId="518750863" sldId="695"/>
            <ac:picMk id="5" creationId="{0FA0F22D-A882-A31D-858E-7C68C79DA8ED}"/>
          </ac:picMkLst>
        </pc:picChg>
      </pc:sldChg>
      <pc:sldChg chg="delSp add del mod">
        <pc:chgData name="Daniel Hwang" userId="f3c5bc68-82fa-4d63-a9ea-ad4e5142fd53" providerId="ADAL" clId="{352E579E-907C-0147-8940-FEF3146421C6}" dt="2023-06-06T03:58:06.413" v="4067" actId="2696"/>
        <pc:sldMkLst>
          <pc:docMk/>
          <pc:sldMk cId="1132741569" sldId="696"/>
        </pc:sldMkLst>
        <pc:spChg chg="del">
          <ac:chgData name="Daniel Hwang" userId="f3c5bc68-82fa-4d63-a9ea-ad4e5142fd53" providerId="ADAL" clId="{352E579E-907C-0147-8940-FEF3146421C6}" dt="2023-06-06T03:55:11.189" v="4037" actId="478"/>
          <ac:spMkLst>
            <pc:docMk/>
            <pc:sldMk cId="1132741569" sldId="696"/>
            <ac:spMk id="9" creationId="{00000000-0000-0000-0000-000000000000}"/>
          </ac:spMkLst>
        </pc:spChg>
      </pc:sldChg>
      <pc:sldChg chg="add del">
        <pc:chgData name="Daniel Hwang" userId="f3c5bc68-82fa-4d63-a9ea-ad4e5142fd53" providerId="ADAL" clId="{352E579E-907C-0147-8940-FEF3146421C6}" dt="2023-06-06T03:57:53.233" v="4065" actId="2696"/>
        <pc:sldMkLst>
          <pc:docMk/>
          <pc:sldMk cId="3246133964" sldId="697"/>
        </pc:sldMkLst>
      </pc:sldChg>
      <pc:sldChg chg="add del">
        <pc:chgData name="Daniel Hwang" userId="f3c5bc68-82fa-4d63-a9ea-ad4e5142fd53" providerId="ADAL" clId="{352E579E-907C-0147-8940-FEF3146421C6}" dt="2023-06-06T03:57:52.202" v="4064" actId="2696"/>
        <pc:sldMkLst>
          <pc:docMk/>
          <pc:sldMk cId="2604379491" sldId="698"/>
        </pc:sldMkLst>
      </pc:sldChg>
      <pc:sldChg chg="addSp delSp modSp add mod ord">
        <pc:chgData name="Daniel Hwang" userId="f3c5bc68-82fa-4d63-a9ea-ad4e5142fd53" providerId="ADAL" clId="{352E579E-907C-0147-8940-FEF3146421C6}" dt="2023-06-06T03:58:57.971" v="4072" actId="207"/>
        <pc:sldMkLst>
          <pc:docMk/>
          <pc:sldMk cId="784618505" sldId="699"/>
        </pc:sldMkLst>
        <pc:spChg chg="add mod">
          <ac:chgData name="Daniel Hwang" userId="f3c5bc68-82fa-4d63-a9ea-ad4e5142fd53" providerId="ADAL" clId="{352E579E-907C-0147-8940-FEF3146421C6}" dt="2023-06-06T03:58:57.971" v="4072" actId="207"/>
          <ac:spMkLst>
            <pc:docMk/>
            <pc:sldMk cId="784618505" sldId="699"/>
            <ac:spMk id="2" creationId="{2E166EBF-C1EC-FA53-FF38-B21CD826A80D}"/>
          </ac:spMkLst>
        </pc:spChg>
        <pc:spChg chg="add del mod">
          <ac:chgData name="Daniel Hwang" userId="f3c5bc68-82fa-4d63-a9ea-ad4e5142fd53" providerId="ADAL" clId="{352E579E-907C-0147-8940-FEF3146421C6}" dt="2023-06-06T03:58:00.032" v="4066" actId="478"/>
          <ac:spMkLst>
            <pc:docMk/>
            <pc:sldMk cId="784618505" sldId="699"/>
            <ac:spMk id="6" creationId="{DDCF7BB6-4684-73F8-1D6A-1C9F446DE134}"/>
          </ac:spMkLst>
        </pc:spChg>
        <pc:spChg chg="del">
          <ac:chgData name="Daniel Hwang" userId="f3c5bc68-82fa-4d63-a9ea-ad4e5142fd53" providerId="ADAL" clId="{352E579E-907C-0147-8940-FEF3146421C6}" dt="2023-06-06T03:57:16.562" v="4061" actId="478"/>
          <ac:spMkLst>
            <pc:docMk/>
            <pc:sldMk cId="784618505" sldId="699"/>
            <ac:spMk id="9" creationId="{00000000-0000-0000-0000-000000000000}"/>
          </ac:spMkLst>
        </pc:spChg>
      </pc:sldChg>
      <pc:sldChg chg="addSp modSp add del mod">
        <pc:chgData name="Daniel Hwang" userId="f3c5bc68-82fa-4d63-a9ea-ad4e5142fd53" providerId="ADAL" clId="{352E579E-907C-0147-8940-FEF3146421C6}" dt="2023-06-06T03:50:11.067" v="3948" actId="2696"/>
        <pc:sldMkLst>
          <pc:docMk/>
          <pc:sldMk cId="2662654664" sldId="700"/>
        </pc:sldMkLst>
        <pc:spChg chg="add mod">
          <ac:chgData name="Daniel Hwang" userId="f3c5bc68-82fa-4d63-a9ea-ad4e5142fd53" providerId="ADAL" clId="{352E579E-907C-0147-8940-FEF3146421C6}" dt="2023-06-06T03:49:02.271" v="3936" actId="14100"/>
          <ac:spMkLst>
            <pc:docMk/>
            <pc:sldMk cId="2662654664" sldId="700"/>
            <ac:spMk id="2" creationId="{769A813F-FE9C-B782-04C3-AFF5AC622052}"/>
          </ac:spMkLst>
        </pc:spChg>
        <pc:spChg chg="add mod">
          <ac:chgData name="Daniel Hwang" userId="f3c5bc68-82fa-4d63-a9ea-ad4e5142fd53" providerId="ADAL" clId="{352E579E-907C-0147-8940-FEF3146421C6}" dt="2023-06-06T03:48:57.020" v="3935"/>
          <ac:spMkLst>
            <pc:docMk/>
            <pc:sldMk cId="2662654664" sldId="700"/>
            <ac:spMk id="5" creationId="{9187C14C-2F24-10D2-543D-71D80F4106DB}"/>
          </ac:spMkLst>
        </pc:spChg>
        <pc:spChg chg="mod">
          <ac:chgData name="Daniel Hwang" userId="f3c5bc68-82fa-4d63-a9ea-ad4e5142fd53" providerId="ADAL" clId="{352E579E-907C-0147-8940-FEF3146421C6}" dt="2023-06-06T03:49:06.090" v="3937" actId="14100"/>
          <ac:spMkLst>
            <pc:docMk/>
            <pc:sldMk cId="2662654664" sldId="700"/>
            <ac:spMk id="6" creationId="{34251271-A62C-2A37-F902-6E0353EE4CCC}"/>
          </ac:spMkLst>
        </pc:spChg>
        <pc:spChg chg="mod">
          <ac:chgData name="Daniel Hwang" userId="f3c5bc68-82fa-4d63-a9ea-ad4e5142fd53" providerId="ADAL" clId="{352E579E-907C-0147-8940-FEF3146421C6}" dt="2023-06-06T03:48:48.042" v="3934" actId="1582"/>
          <ac:spMkLst>
            <pc:docMk/>
            <pc:sldMk cId="2662654664" sldId="700"/>
            <ac:spMk id="7" creationId="{6F3632C8-3C61-3F5F-FA20-491850A51680}"/>
          </ac:spMkLst>
        </pc:spChg>
        <pc:spChg chg="mod">
          <ac:chgData name="Daniel Hwang" userId="f3c5bc68-82fa-4d63-a9ea-ad4e5142fd53" providerId="ADAL" clId="{352E579E-907C-0147-8940-FEF3146421C6}" dt="2023-06-06T03:46:51.793" v="3916" actId="1076"/>
          <ac:spMkLst>
            <pc:docMk/>
            <pc:sldMk cId="2662654664" sldId="700"/>
            <ac:spMk id="9" creationId="{00000000-0000-0000-0000-000000000000}"/>
          </ac:spMkLst>
        </pc:spChg>
      </pc:sldChg>
      <pc:sldChg chg="addSp delSp modSp add mod">
        <pc:chgData name="Daniel Hwang" userId="f3c5bc68-82fa-4d63-a9ea-ad4e5142fd53" providerId="ADAL" clId="{352E579E-907C-0147-8940-FEF3146421C6}" dt="2023-06-06T03:54:42.165" v="4033" actId="478"/>
        <pc:sldMkLst>
          <pc:docMk/>
          <pc:sldMk cId="3284547069" sldId="701"/>
        </pc:sldMkLst>
        <pc:spChg chg="mod">
          <ac:chgData name="Daniel Hwang" userId="f3c5bc68-82fa-4d63-a9ea-ad4e5142fd53" providerId="ADAL" clId="{352E579E-907C-0147-8940-FEF3146421C6}" dt="2023-06-06T03:50:01.849" v="3945" actId="14100"/>
          <ac:spMkLst>
            <pc:docMk/>
            <pc:sldMk cId="3284547069" sldId="701"/>
            <ac:spMk id="6" creationId="{34251271-A62C-2A37-F902-6E0353EE4CCC}"/>
          </ac:spMkLst>
        </pc:spChg>
        <pc:spChg chg="add del mod">
          <ac:chgData name="Daniel Hwang" userId="f3c5bc68-82fa-4d63-a9ea-ad4e5142fd53" providerId="ADAL" clId="{352E579E-907C-0147-8940-FEF3146421C6}" dt="2023-06-06T03:54:42.165" v="4033" actId="478"/>
          <ac:spMkLst>
            <pc:docMk/>
            <pc:sldMk cId="3284547069" sldId="701"/>
            <ac:spMk id="8" creationId="{1CF5EDB0-1149-C9DF-864B-061A14BBC590}"/>
          </ac:spMkLst>
        </pc:spChg>
        <pc:spChg chg="add del mod">
          <ac:chgData name="Daniel Hwang" userId="f3c5bc68-82fa-4d63-a9ea-ad4e5142fd53" providerId="ADAL" clId="{352E579E-907C-0147-8940-FEF3146421C6}" dt="2023-06-06T03:49:55.978" v="3944" actId="478"/>
          <ac:spMkLst>
            <pc:docMk/>
            <pc:sldMk cId="3284547069" sldId="701"/>
            <ac:spMk id="10" creationId="{58C6A3DD-1BDD-6C4A-2F43-63F30797C638}"/>
          </ac:spMkLst>
        </pc:spChg>
        <pc:spChg chg="add mod">
          <ac:chgData name="Daniel Hwang" userId="f3c5bc68-82fa-4d63-a9ea-ad4e5142fd53" providerId="ADAL" clId="{352E579E-907C-0147-8940-FEF3146421C6}" dt="2023-06-06T03:50:05.108" v="3946"/>
          <ac:spMkLst>
            <pc:docMk/>
            <pc:sldMk cId="3284547069" sldId="701"/>
            <ac:spMk id="11" creationId="{35809510-7912-595E-E6F2-18D94C4342BA}"/>
          </ac:spMkLst>
        </pc:spChg>
      </pc:sldChg>
      <pc:sldChg chg="addSp modSp add mod">
        <pc:chgData name="Daniel Hwang" userId="f3c5bc68-82fa-4d63-a9ea-ad4e5142fd53" providerId="ADAL" clId="{352E579E-907C-0147-8940-FEF3146421C6}" dt="2023-06-06T03:51:58.894" v="3972" actId="1076"/>
        <pc:sldMkLst>
          <pc:docMk/>
          <pc:sldMk cId="2325892607" sldId="702"/>
        </pc:sldMkLst>
        <pc:spChg chg="mod">
          <ac:chgData name="Daniel Hwang" userId="f3c5bc68-82fa-4d63-a9ea-ad4e5142fd53" providerId="ADAL" clId="{352E579E-907C-0147-8940-FEF3146421C6}" dt="2023-06-06T03:51:58.894" v="3972" actId="1076"/>
          <ac:spMkLst>
            <pc:docMk/>
            <pc:sldMk cId="2325892607" sldId="702"/>
            <ac:spMk id="8" creationId="{1CF5EDB0-1149-C9DF-864B-061A14BBC590}"/>
          </ac:spMkLst>
        </pc:spChg>
        <pc:spChg chg="add mod">
          <ac:chgData name="Daniel Hwang" userId="f3c5bc68-82fa-4d63-a9ea-ad4e5142fd53" providerId="ADAL" clId="{352E579E-907C-0147-8940-FEF3146421C6}" dt="2023-06-06T03:51:49.814" v="3969" actId="14100"/>
          <ac:spMkLst>
            <pc:docMk/>
            <pc:sldMk cId="2325892607" sldId="702"/>
            <ac:spMk id="10" creationId="{38712F13-7874-0E66-BF43-18771B0D7F1E}"/>
          </ac:spMkLst>
        </pc:spChg>
      </pc:sldChg>
      <pc:sldChg chg="addSp delSp modSp add mod">
        <pc:chgData name="Daniel Hwang" userId="f3c5bc68-82fa-4d63-a9ea-ad4e5142fd53" providerId="ADAL" clId="{352E579E-907C-0147-8940-FEF3146421C6}" dt="2023-06-06T03:59:07.688" v="4073" actId="207"/>
        <pc:sldMkLst>
          <pc:docMk/>
          <pc:sldMk cId="4112193212" sldId="703"/>
        </pc:sldMkLst>
        <pc:spChg chg="add mod">
          <ac:chgData name="Daniel Hwang" userId="f3c5bc68-82fa-4d63-a9ea-ad4e5142fd53" providerId="ADAL" clId="{352E579E-907C-0147-8940-FEF3146421C6}" dt="2023-06-06T03:54:17.371" v="4029" actId="1076"/>
          <ac:spMkLst>
            <pc:docMk/>
            <pc:sldMk cId="4112193212" sldId="703"/>
            <ac:spMk id="12" creationId="{34D5724D-88AF-2368-8AF0-A9E8D0949F37}"/>
          </ac:spMkLst>
        </pc:spChg>
        <pc:spChg chg="add del mod">
          <ac:chgData name="Daniel Hwang" userId="f3c5bc68-82fa-4d63-a9ea-ad4e5142fd53" providerId="ADAL" clId="{352E579E-907C-0147-8940-FEF3146421C6}" dt="2023-06-06T03:55:56.494" v="4038" actId="20577"/>
          <ac:spMkLst>
            <pc:docMk/>
            <pc:sldMk cId="4112193212" sldId="703"/>
            <ac:spMk id="13" creationId="{EBACFE90-B1A0-FFB2-2A87-C78BA6ABE767}"/>
          </ac:spMkLst>
        </pc:spChg>
        <pc:spChg chg="add mod">
          <ac:chgData name="Daniel Hwang" userId="f3c5bc68-82fa-4d63-a9ea-ad4e5142fd53" providerId="ADAL" clId="{352E579E-907C-0147-8940-FEF3146421C6}" dt="2023-06-06T03:54:10.545" v="4027" actId="1076"/>
          <ac:spMkLst>
            <pc:docMk/>
            <pc:sldMk cId="4112193212" sldId="703"/>
            <ac:spMk id="14" creationId="{92C50FD1-C2D8-7F5D-CBE7-052CE5A19228}"/>
          </ac:spMkLst>
        </pc:spChg>
        <pc:spChg chg="add del mod">
          <ac:chgData name="Daniel Hwang" userId="f3c5bc68-82fa-4d63-a9ea-ad4e5142fd53" providerId="ADAL" clId="{352E579E-907C-0147-8940-FEF3146421C6}" dt="2023-06-06T03:53:43.430" v="4023" actId="478"/>
          <ac:spMkLst>
            <pc:docMk/>
            <pc:sldMk cId="4112193212" sldId="703"/>
            <ac:spMk id="15" creationId="{3CAC6CF3-859A-1E70-0D81-4F1830915D82}"/>
          </ac:spMkLst>
        </pc:spChg>
        <pc:spChg chg="add mod">
          <ac:chgData name="Daniel Hwang" userId="f3c5bc68-82fa-4d63-a9ea-ad4e5142fd53" providerId="ADAL" clId="{352E579E-907C-0147-8940-FEF3146421C6}" dt="2023-06-06T03:54:29.057" v="4032" actId="14100"/>
          <ac:spMkLst>
            <pc:docMk/>
            <pc:sldMk cId="4112193212" sldId="703"/>
            <ac:spMk id="16" creationId="{A50FC156-A3A4-BC76-BBED-CB7AE0B43A0A}"/>
          </ac:spMkLst>
        </pc:spChg>
        <pc:spChg chg="add mod">
          <ac:chgData name="Daniel Hwang" userId="f3c5bc68-82fa-4d63-a9ea-ad4e5142fd53" providerId="ADAL" clId="{352E579E-907C-0147-8940-FEF3146421C6}" dt="2023-06-06T03:59:07.688" v="4073" actId="207"/>
          <ac:spMkLst>
            <pc:docMk/>
            <pc:sldMk cId="4112193212" sldId="703"/>
            <ac:spMk id="17" creationId="{61B35E81-C2C7-15F1-1474-AD219D7ACD27}"/>
          </ac:spMkLst>
        </pc:spChg>
      </pc:sldChg>
      <pc:sldChg chg="modSp add mod">
        <pc:chgData name="Daniel Hwang" userId="f3c5bc68-82fa-4d63-a9ea-ad4e5142fd53" providerId="ADAL" clId="{352E579E-907C-0147-8940-FEF3146421C6}" dt="2023-06-06T03:58:35.699" v="4070" actId="207"/>
        <pc:sldMkLst>
          <pc:docMk/>
          <pc:sldMk cId="789827280" sldId="704"/>
        </pc:sldMkLst>
        <pc:spChg chg="mod">
          <ac:chgData name="Daniel Hwang" userId="f3c5bc68-82fa-4d63-a9ea-ad4e5142fd53" providerId="ADAL" clId="{352E579E-907C-0147-8940-FEF3146421C6}" dt="2023-06-06T03:58:35.699" v="4070" actId="207"/>
          <ac:spMkLst>
            <pc:docMk/>
            <pc:sldMk cId="789827280" sldId="704"/>
            <ac:spMk id="2" creationId="{2E166EBF-C1EC-FA53-FF38-B21CD826A80D}"/>
          </ac:spMkLst>
        </pc:spChg>
        <pc:spChg chg="mod">
          <ac:chgData name="Daniel Hwang" userId="f3c5bc68-82fa-4d63-a9ea-ad4e5142fd53" providerId="ADAL" clId="{352E579E-907C-0147-8940-FEF3146421C6}" dt="2023-06-06T03:58:35.699" v="4070" actId="207"/>
          <ac:spMkLst>
            <pc:docMk/>
            <pc:sldMk cId="789827280" sldId="704"/>
            <ac:spMk id="6" creationId="{DDCF7BB6-4684-73F8-1D6A-1C9F446DE134}"/>
          </ac:spMkLst>
        </pc:spChg>
      </pc:sldChg>
      <pc:sldChg chg="modSp add mod ord">
        <pc:chgData name="Daniel Hwang" userId="f3c5bc68-82fa-4d63-a9ea-ad4e5142fd53" providerId="ADAL" clId="{352E579E-907C-0147-8940-FEF3146421C6}" dt="2023-06-06T04:42:56.587" v="4084" actId="207"/>
        <pc:sldMkLst>
          <pc:docMk/>
          <pc:sldMk cId="1510083206" sldId="705"/>
        </pc:sldMkLst>
        <pc:spChg chg="mod">
          <ac:chgData name="Daniel Hwang" userId="f3c5bc68-82fa-4d63-a9ea-ad4e5142fd53" providerId="ADAL" clId="{352E579E-907C-0147-8940-FEF3146421C6}" dt="2023-06-06T04:00:08.167" v="4082" actId="207"/>
          <ac:spMkLst>
            <pc:docMk/>
            <pc:sldMk cId="1510083206" sldId="705"/>
            <ac:spMk id="21" creationId="{99337136-066C-234D-AC59-9954A214B204}"/>
          </ac:spMkLst>
        </pc:spChg>
        <pc:spChg chg="mod">
          <ac:chgData name="Daniel Hwang" userId="f3c5bc68-82fa-4d63-a9ea-ad4e5142fd53" providerId="ADAL" clId="{352E579E-907C-0147-8940-FEF3146421C6}" dt="2023-06-06T04:42:56.587" v="4084" actId="207"/>
          <ac:spMkLst>
            <pc:docMk/>
            <pc:sldMk cId="1510083206" sldId="705"/>
            <ac:spMk id="22" creationId="{B1D42D73-1945-BDF9-7CFB-DAF0667CA243}"/>
          </ac:spMkLst>
        </pc:spChg>
      </pc:sldChg>
      <pc:sldChg chg="modSp add mod">
        <pc:chgData name="Daniel Hwang" userId="f3c5bc68-82fa-4d63-a9ea-ad4e5142fd53" providerId="ADAL" clId="{352E579E-907C-0147-8940-FEF3146421C6}" dt="2023-06-06T04:44:21.132" v="4107" actId="255"/>
        <pc:sldMkLst>
          <pc:docMk/>
          <pc:sldMk cId="3499436484" sldId="706"/>
        </pc:sldMkLst>
        <pc:spChg chg="mod">
          <ac:chgData name="Daniel Hwang" userId="f3c5bc68-82fa-4d63-a9ea-ad4e5142fd53" providerId="ADAL" clId="{352E579E-907C-0147-8940-FEF3146421C6}" dt="2023-06-06T04:43:37.718" v="4092" actId="207"/>
          <ac:spMkLst>
            <pc:docMk/>
            <pc:sldMk cId="3499436484" sldId="706"/>
            <ac:spMk id="21" creationId="{99337136-066C-234D-AC59-9954A214B204}"/>
          </ac:spMkLst>
        </pc:spChg>
        <pc:spChg chg="mod">
          <ac:chgData name="Daniel Hwang" userId="f3c5bc68-82fa-4d63-a9ea-ad4e5142fd53" providerId="ADAL" clId="{352E579E-907C-0147-8940-FEF3146421C6}" dt="2023-06-06T04:44:21.132" v="4107" actId="255"/>
          <ac:spMkLst>
            <pc:docMk/>
            <pc:sldMk cId="3499436484" sldId="706"/>
            <ac:spMk id="22" creationId="{B1D42D73-1945-BDF9-7CFB-DAF0667CA243}"/>
          </ac:spMkLst>
        </pc:spChg>
      </pc:sldChg>
      <pc:sldChg chg="modSp add del mod">
        <pc:chgData name="Daniel Hwang" userId="f3c5bc68-82fa-4d63-a9ea-ad4e5142fd53" providerId="ADAL" clId="{352E579E-907C-0147-8940-FEF3146421C6}" dt="2023-06-06T04:48:42.972" v="4135" actId="2696"/>
        <pc:sldMkLst>
          <pc:docMk/>
          <pc:sldMk cId="1419623980" sldId="707"/>
        </pc:sldMkLst>
        <pc:spChg chg="mod">
          <ac:chgData name="Daniel Hwang" userId="f3c5bc68-82fa-4d63-a9ea-ad4e5142fd53" providerId="ADAL" clId="{352E579E-907C-0147-8940-FEF3146421C6}" dt="2023-06-06T04:47:42.391" v="4120" actId="255"/>
          <ac:spMkLst>
            <pc:docMk/>
            <pc:sldMk cId="1419623980" sldId="707"/>
            <ac:spMk id="6" creationId="{00000000-0000-0000-0000-000000000000}"/>
          </ac:spMkLst>
        </pc:spChg>
        <pc:picChg chg="mod">
          <ac:chgData name="Daniel Hwang" userId="f3c5bc68-82fa-4d63-a9ea-ad4e5142fd53" providerId="ADAL" clId="{352E579E-907C-0147-8940-FEF3146421C6}" dt="2023-06-06T04:47:34.873" v="4118" actId="14826"/>
          <ac:picMkLst>
            <pc:docMk/>
            <pc:sldMk cId="1419623980" sldId="707"/>
            <ac:picMk id="167939" creationId="{00000000-0000-0000-0000-000000000000}"/>
          </ac:picMkLst>
        </pc:picChg>
      </pc:sldChg>
      <pc:sldChg chg="addSp delSp modSp add mod">
        <pc:chgData name="Daniel Hwang" userId="f3c5bc68-82fa-4d63-a9ea-ad4e5142fd53" providerId="ADAL" clId="{352E579E-907C-0147-8940-FEF3146421C6}" dt="2023-06-06T04:58:31.593" v="4138" actId="122"/>
        <pc:sldMkLst>
          <pc:docMk/>
          <pc:sldMk cId="684177323" sldId="708"/>
        </pc:sldMkLst>
        <pc:spChg chg="add mod">
          <ac:chgData name="Daniel Hwang" userId="f3c5bc68-82fa-4d63-a9ea-ad4e5142fd53" providerId="ADAL" clId="{352E579E-907C-0147-8940-FEF3146421C6}" dt="2023-06-06T04:48:35.817" v="4134" actId="114"/>
          <ac:spMkLst>
            <pc:docMk/>
            <pc:sldMk cId="684177323" sldId="708"/>
            <ac:spMk id="5" creationId="{A7E1742D-915D-CF7B-244C-00E7309B7AEE}"/>
          </ac:spMkLst>
        </pc:spChg>
        <pc:spChg chg="mod">
          <ac:chgData name="Daniel Hwang" userId="f3c5bc68-82fa-4d63-a9ea-ad4e5142fd53" providerId="ADAL" clId="{352E579E-907C-0147-8940-FEF3146421C6}" dt="2023-06-06T04:58:31.593" v="4138" actId="122"/>
          <ac:spMkLst>
            <pc:docMk/>
            <pc:sldMk cId="684177323" sldId="708"/>
            <ac:spMk id="21" creationId="{99337136-066C-234D-AC59-9954A214B204}"/>
          </ac:spMkLst>
        </pc:spChg>
        <pc:spChg chg="mod">
          <ac:chgData name="Daniel Hwang" userId="f3c5bc68-82fa-4d63-a9ea-ad4e5142fd53" providerId="ADAL" clId="{352E579E-907C-0147-8940-FEF3146421C6}" dt="2023-06-06T04:48:27.635" v="4132" actId="1076"/>
          <ac:spMkLst>
            <pc:docMk/>
            <pc:sldMk cId="684177323" sldId="708"/>
            <ac:spMk id="22" creationId="{B1D42D73-1945-BDF9-7CFB-DAF0667CA243}"/>
          </ac:spMkLst>
        </pc:spChg>
        <pc:picChg chg="add del mod">
          <ac:chgData name="Daniel Hwang" userId="f3c5bc68-82fa-4d63-a9ea-ad4e5142fd53" providerId="ADAL" clId="{352E579E-907C-0147-8940-FEF3146421C6}" dt="2023-06-06T04:47:49.880" v="4121" actId="478"/>
          <ac:picMkLst>
            <pc:docMk/>
            <pc:sldMk cId="684177323" sldId="708"/>
            <ac:picMk id="2" creationId="{3CC40066-CA1F-35A1-C10B-FA352108D965}"/>
          </ac:picMkLst>
        </pc:picChg>
        <pc:picChg chg="add mod">
          <ac:chgData name="Daniel Hwang" userId="f3c5bc68-82fa-4d63-a9ea-ad4e5142fd53" providerId="ADAL" clId="{352E579E-907C-0147-8940-FEF3146421C6}" dt="2023-06-06T04:47:50.016" v="4122"/>
          <ac:picMkLst>
            <pc:docMk/>
            <pc:sldMk cId="684177323" sldId="708"/>
            <ac:picMk id="3" creationId="{314E8D38-FB63-F399-6E80-ADA1E1A9150C}"/>
          </ac:picMkLst>
        </pc:picChg>
      </pc:sldChg>
      <pc:sldChg chg="addSp delSp modSp add mod">
        <pc:chgData name="Daniel Hwang" userId="f3c5bc68-82fa-4d63-a9ea-ad4e5142fd53" providerId="ADAL" clId="{352E579E-907C-0147-8940-FEF3146421C6}" dt="2023-06-06T04:58:48.771" v="4142"/>
        <pc:sldMkLst>
          <pc:docMk/>
          <pc:sldMk cId="2670370335" sldId="709"/>
        </pc:sldMkLst>
        <pc:spChg chg="del">
          <ac:chgData name="Daniel Hwang" userId="f3c5bc68-82fa-4d63-a9ea-ad4e5142fd53" providerId="ADAL" clId="{352E579E-907C-0147-8940-FEF3146421C6}" dt="2023-06-06T04:58:48.613" v="4141" actId="478"/>
          <ac:spMkLst>
            <pc:docMk/>
            <pc:sldMk cId="2670370335" sldId="709"/>
            <ac:spMk id="4" creationId="{7C843D84-01AF-C622-509D-2AFF2409D41B}"/>
          </ac:spMkLst>
        </pc:spChg>
        <pc:spChg chg="del">
          <ac:chgData name="Daniel Hwang" userId="f3c5bc68-82fa-4d63-a9ea-ad4e5142fd53" providerId="ADAL" clId="{352E579E-907C-0147-8940-FEF3146421C6}" dt="2023-06-06T04:58:48.613" v="4141" actId="478"/>
          <ac:spMkLst>
            <pc:docMk/>
            <pc:sldMk cId="2670370335" sldId="709"/>
            <ac:spMk id="5" creationId="{A7E1742D-915D-CF7B-244C-00E7309B7AEE}"/>
          </ac:spMkLst>
        </pc:spChg>
        <pc:spChg chg="mod">
          <ac:chgData name="Daniel Hwang" userId="f3c5bc68-82fa-4d63-a9ea-ad4e5142fd53" providerId="ADAL" clId="{352E579E-907C-0147-8940-FEF3146421C6}" dt="2023-06-06T04:58:40.595" v="4140" actId="207"/>
          <ac:spMkLst>
            <pc:docMk/>
            <pc:sldMk cId="2670370335" sldId="709"/>
            <ac:spMk id="21" creationId="{99337136-066C-234D-AC59-9954A214B204}"/>
          </ac:spMkLst>
        </pc:spChg>
        <pc:spChg chg="del">
          <ac:chgData name="Daniel Hwang" userId="f3c5bc68-82fa-4d63-a9ea-ad4e5142fd53" providerId="ADAL" clId="{352E579E-907C-0147-8940-FEF3146421C6}" dt="2023-06-06T04:58:48.613" v="4141" actId="478"/>
          <ac:spMkLst>
            <pc:docMk/>
            <pc:sldMk cId="2670370335" sldId="709"/>
            <ac:spMk id="22" creationId="{B1D42D73-1945-BDF9-7CFB-DAF0667CA243}"/>
          </ac:spMkLst>
        </pc:spChg>
        <pc:picChg chg="add mod">
          <ac:chgData name="Daniel Hwang" userId="f3c5bc68-82fa-4d63-a9ea-ad4e5142fd53" providerId="ADAL" clId="{352E579E-907C-0147-8940-FEF3146421C6}" dt="2023-06-06T04:58:48.771" v="4142"/>
          <ac:picMkLst>
            <pc:docMk/>
            <pc:sldMk cId="2670370335" sldId="709"/>
            <ac:picMk id="2" creationId="{D9C1438B-C015-EDBE-3BD5-05AAB9AAEAC2}"/>
          </ac:picMkLst>
        </pc:picChg>
        <pc:picChg chg="del">
          <ac:chgData name="Daniel Hwang" userId="f3c5bc68-82fa-4d63-a9ea-ad4e5142fd53" providerId="ADAL" clId="{352E579E-907C-0147-8940-FEF3146421C6}" dt="2023-06-06T04:58:48.613" v="4141" actId="478"/>
          <ac:picMkLst>
            <pc:docMk/>
            <pc:sldMk cId="2670370335" sldId="709"/>
            <ac:picMk id="3" creationId="{314E8D38-FB63-F399-6E80-ADA1E1A9150C}"/>
          </ac:picMkLst>
        </pc:picChg>
      </pc:sldChg>
      <pc:sldChg chg="addSp delSp modSp add mod">
        <pc:chgData name="Daniel Hwang" userId="f3c5bc68-82fa-4d63-a9ea-ad4e5142fd53" providerId="ADAL" clId="{352E579E-907C-0147-8940-FEF3146421C6}" dt="2023-06-06T05:00:27.281" v="4164" actId="1076"/>
        <pc:sldMkLst>
          <pc:docMk/>
          <pc:sldMk cId="3611610678" sldId="710"/>
        </pc:sldMkLst>
        <pc:spChg chg="add del mod">
          <ac:chgData name="Daniel Hwang" userId="f3c5bc68-82fa-4d63-a9ea-ad4e5142fd53" providerId="ADAL" clId="{352E579E-907C-0147-8940-FEF3146421C6}" dt="2023-06-06T05:00:14.676" v="4160" actId="478"/>
          <ac:spMkLst>
            <pc:docMk/>
            <pc:sldMk cId="3611610678" sldId="710"/>
            <ac:spMk id="3" creationId="{50C1D57A-449A-983D-251B-A4304F1A17B9}"/>
          </ac:spMkLst>
        </pc:spChg>
        <pc:spChg chg="add mod">
          <ac:chgData name="Daniel Hwang" userId="f3c5bc68-82fa-4d63-a9ea-ad4e5142fd53" providerId="ADAL" clId="{352E579E-907C-0147-8940-FEF3146421C6}" dt="2023-06-06T05:00:24.493" v="4163" actId="1076"/>
          <ac:spMkLst>
            <pc:docMk/>
            <pc:sldMk cId="3611610678" sldId="710"/>
            <ac:spMk id="4" creationId="{89F0FCD1-6A01-5A3F-2198-00C1550284BD}"/>
          </ac:spMkLst>
        </pc:spChg>
        <pc:spChg chg="add mod">
          <ac:chgData name="Daniel Hwang" userId="f3c5bc68-82fa-4d63-a9ea-ad4e5142fd53" providerId="ADAL" clId="{352E579E-907C-0147-8940-FEF3146421C6}" dt="2023-06-06T05:00:24.493" v="4163" actId="1076"/>
          <ac:spMkLst>
            <pc:docMk/>
            <pc:sldMk cId="3611610678" sldId="710"/>
            <ac:spMk id="7" creationId="{432617CE-A71E-ABB5-90D3-31321E39064F}"/>
          </ac:spMkLst>
        </pc:spChg>
        <pc:spChg chg="add mod">
          <ac:chgData name="Daniel Hwang" userId="f3c5bc68-82fa-4d63-a9ea-ad4e5142fd53" providerId="ADAL" clId="{352E579E-907C-0147-8940-FEF3146421C6}" dt="2023-06-06T05:00:27.281" v="4164" actId="1076"/>
          <ac:spMkLst>
            <pc:docMk/>
            <pc:sldMk cId="3611610678" sldId="710"/>
            <ac:spMk id="8" creationId="{FF524F12-0F86-B8D6-56E2-3660F28D292F}"/>
          </ac:spMkLst>
        </pc:spChg>
        <pc:spChg chg="add mod">
          <ac:chgData name="Daniel Hwang" userId="f3c5bc68-82fa-4d63-a9ea-ad4e5142fd53" providerId="ADAL" clId="{352E579E-907C-0147-8940-FEF3146421C6}" dt="2023-06-06T05:00:24.493" v="4163" actId="1076"/>
          <ac:spMkLst>
            <pc:docMk/>
            <pc:sldMk cId="3611610678" sldId="710"/>
            <ac:spMk id="9" creationId="{43495E9F-19FF-07F7-D07C-010A9F225808}"/>
          </ac:spMkLst>
        </pc:spChg>
        <pc:spChg chg="add mod">
          <ac:chgData name="Daniel Hwang" userId="f3c5bc68-82fa-4d63-a9ea-ad4e5142fd53" providerId="ADAL" clId="{352E579E-907C-0147-8940-FEF3146421C6}" dt="2023-06-06T05:00:24.493" v="4163" actId="1076"/>
          <ac:spMkLst>
            <pc:docMk/>
            <pc:sldMk cId="3611610678" sldId="710"/>
            <ac:spMk id="12" creationId="{43E5F945-FD70-0402-502A-E1900FFF9021}"/>
          </ac:spMkLst>
        </pc:spChg>
        <pc:spChg chg="add mod">
          <ac:chgData name="Daniel Hwang" userId="f3c5bc68-82fa-4d63-a9ea-ad4e5142fd53" providerId="ADAL" clId="{352E579E-907C-0147-8940-FEF3146421C6}" dt="2023-06-06T05:00:24.493" v="4163" actId="1076"/>
          <ac:spMkLst>
            <pc:docMk/>
            <pc:sldMk cId="3611610678" sldId="710"/>
            <ac:spMk id="13" creationId="{DEAF2820-ADA6-12D9-3483-50C8B97FBDBD}"/>
          </ac:spMkLst>
        </pc:spChg>
        <pc:spChg chg="add mod">
          <ac:chgData name="Daniel Hwang" userId="f3c5bc68-82fa-4d63-a9ea-ad4e5142fd53" providerId="ADAL" clId="{352E579E-907C-0147-8940-FEF3146421C6}" dt="2023-06-06T05:00:24.493" v="4163" actId="1076"/>
          <ac:spMkLst>
            <pc:docMk/>
            <pc:sldMk cId="3611610678" sldId="710"/>
            <ac:spMk id="14" creationId="{D3EF3A18-4074-7B0B-C4FC-D1ACB6B4C041}"/>
          </ac:spMkLst>
        </pc:spChg>
        <pc:spChg chg="add mod">
          <ac:chgData name="Daniel Hwang" userId="f3c5bc68-82fa-4d63-a9ea-ad4e5142fd53" providerId="ADAL" clId="{352E579E-907C-0147-8940-FEF3146421C6}" dt="2023-06-06T05:00:24.493" v="4163" actId="1076"/>
          <ac:spMkLst>
            <pc:docMk/>
            <pc:sldMk cId="3611610678" sldId="710"/>
            <ac:spMk id="15" creationId="{447583F8-90A8-CD87-D5B0-1CF0FAFD000F}"/>
          </ac:spMkLst>
        </pc:spChg>
        <pc:spChg chg="mod">
          <ac:chgData name="Daniel Hwang" userId="f3c5bc68-82fa-4d63-a9ea-ad4e5142fd53" providerId="ADAL" clId="{352E579E-907C-0147-8940-FEF3146421C6}" dt="2023-06-06T05:00:19.756" v="4162" actId="20577"/>
          <ac:spMkLst>
            <pc:docMk/>
            <pc:sldMk cId="3611610678" sldId="710"/>
            <ac:spMk id="21" creationId="{99337136-066C-234D-AC59-9954A214B204}"/>
          </ac:spMkLst>
        </pc:spChg>
        <pc:picChg chg="del">
          <ac:chgData name="Daniel Hwang" userId="f3c5bc68-82fa-4d63-a9ea-ad4e5142fd53" providerId="ADAL" clId="{352E579E-907C-0147-8940-FEF3146421C6}" dt="2023-06-06T04:59:14.914" v="4146" actId="478"/>
          <ac:picMkLst>
            <pc:docMk/>
            <pc:sldMk cId="3611610678" sldId="710"/>
            <ac:picMk id="2" creationId="{D9C1438B-C015-EDBE-3BD5-05AAB9AAEAC2}"/>
          </ac:picMkLst>
        </pc:picChg>
        <pc:cxnChg chg="add mod">
          <ac:chgData name="Daniel Hwang" userId="f3c5bc68-82fa-4d63-a9ea-ad4e5142fd53" providerId="ADAL" clId="{352E579E-907C-0147-8940-FEF3146421C6}" dt="2023-06-06T05:00:24.493" v="4163" actId="1076"/>
          <ac:cxnSpMkLst>
            <pc:docMk/>
            <pc:sldMk cId="3611610678" sldId="710"/>
            <ac:cxnSpMk id="5" creationId="{5826260B-C0FA-6FC1-F7DD-806E9450F103}"/>
          </ac:cxnSpMkLst>
        </pc:cxnChg>
        <pc:cxnChg chg="add mod">
          <ac:chgData name="Daniel Hwang" userId="f3c5bc68-82fa-4d63-a9ea-ad4e5142fd53" providerId="ADAL" clId="{352E579E-907C-0147-8940-FEF3146421C6}" dt="2023-06-06T05:00:24.493" v="4163" actId="1076"/>
          <ac:cxnSpMkLst>
            <pc:docMk/>
            <pc:sldMk cId="3611610678" sldId="710"/>
            <ac:cxnSpMk id="6" creationId="{658475F6-030B-F957-DBFE-AB21765CDD5D}"/>
          </ac:cxnSpMkLst>
        </pc:cxnChg>
        <pc:cxnChg chg="add mod">
          <ac:chgData name="Daniel Hwang" userId="f3c5bc68-82fa-4d63-a9ea-ad4e5142fd53" providerId="ADAL" clId="{352E579E-907C-0147-8940-FEF3146421C6}" dt="2023-06-06T05:00:27.281" v="4164" actId="1076"/>
          <ac:cxnSpMkLst>
            <pc:docMk/>
            <pc:sldMk cId="3611610678" sldId="710"/>
            <ac:cxnSpMk id="10" creationId="{7DA0C8E9-4A5A-24DE-344B-B7D7EEC2B4BE}"/>
          </ac:cxnSpMkLst>
        </pc:cxnChg>
        <pc:cxnChg chg="add mod">
          <ac:chgData name="Daniel Hwang" userId="f3c5bc68-82fa-4d63-a9ea-ad4e5142fd53" providerId="ADAL" clId="{352E579E-907C-0147-8940-FEF3146421C6}" dt="2023-06-06T05:00:24.493" v="4163" actId="1076"/>
          <ac:cxnSpMkLst>
            <pc:docMk/>
            <pc:sldMk cId="3611610678" sldId="710"/>
            <ac:cxnSpMk id="11" creationId="{DE3362CC-52AF-BC8F-489E-D88B3479781E}"/>
          </ac:cxnSpMkLst>
        </pc:cxnChg>
      </pc:sldChg>
      <pc:sldChg chg="addSp delSp modSp add mod">
        <pc:chgData name="Daniel Hwang" userId="f3c5bc68-82fa-4d63-a9ea-ad4e5142fd53" providerId="ADAL" clId="{352E579E-907C-0147-8940-FEF3146421C6}" dt="2023-06-06T05:06:57.424" v="4244" actId="478"/>
        <pc:sldMkLst>
          <pc:docMk/>
          <pc:sldMk cId="4261071439" sldId="711"/>
        </pc:sldMkLst>
        <pc:spChg chg="add mod">
          <ac:chgData name="Daniel Hwang" userId="f3c5bc68-82fa-4d63-a9ea-ad4e5142fd53" providerId="ADAL" clId="{352E579E-907C-0147-8940-FEF3146421C6}" dt="2023-06-06T05:05:03.698" v="4215" actId="123"/>
          <ac:spMkLst>
            <pc:docMk/>
            <pc:sldMk cId="4261071439" sldId="711"/>
            <ac:spMk id="2" creationId="{7045A870-A069-8BEF-AFBD-371E18950230}"/>
          </ac:spMkLst>
        </pc:spChg>
        <pc:spChg chg="add mod">
          <ac:chgData name="Daniel Hwang" userId="f3c5bc68-82fa-4d63-a9ea-ad4e5142fd53" providerId="ADAL" clId="{352E579E-907C-0147-8940-FEF3146421C6}" dt="2023-06-06T05:02:11.543" v="4197" actId="1076"/>
          <ac:spMkLst>
            <pc:docMk/>
            <pc:sldMk cId="4261071439" sldId="711"/>
            <ac:spMk id="3" creationId="{869AB73D-5A96-303B-C567-D4F567F64CFC}"/>
          </ac:spMkLst>
        </pc:spChg>
        <pc:spChg chg="del">
          <ac:chgData name="Daniel Hwang" userId="f3c5bc68-82fa-4d63-a9ea-ad4e5142fd53" providerId="ADAL" clId="{352E579E-907C-0147-8940-FEF3146421C6}" dt="2023-06-06T05:01:27.619" v="4172" actId="478"/>
          <ac:spMkLst>
            <pc:docMk/>
            <pc:sldMk cId="4261071439" sldId="711"/>
            <ac:spMk id="4" creationId="{89F0FCD1-6A01-5A3F-2198-00C1550284BD}"/>
          </ac:spMkLst>
        </pc:spChg>
        <pc:spChg chg="del">
          <ac:chgData name="Daniel Hwang" userId="f3c5bc68-82fa-4d63-a9ea-ad4e5142fd53" providerId="ADAL" clId="{352E579E-907C-0147-8940-FEF3146421C6}" dt="2023-06-06T05:01:27.619" v="4172" actId="478"/>
          <ac:spMkLst>
            <pc:docMk/>
            <pc:sldMk cId="4261071439" sldId="711"/>
            <ac:spMk id="7" creationId="{432617CE-A71E-ABB5-90D3-31321E39064F}"/>
          </ac:spMkLst>
        </pc:spChg>
        <pc:spChg chg="del">
          <ac:chgData name="Daniel Hwang" userId="f3c5bc68-82fa-4d63-a9ea-ad4e5142fd53" providerId="ADAL" clId="{352E579E-907C-0147-8940-FEF3146421C6}" dt="2023-06-06T05:01:27.619" v="4172" actId="478"/>
          <ac:spMkLst>
            <pc:docMk/>
            <pc:sldMk cId="4261071439" sldId="711"/>
            <ac:spMk id="8" creationId="{FF524F12-0F86-B8D6-56E2-3660F28D292F}"/>
          </ac:spMkLst>
        </pc:spChg>
        <pc:spChg chg="del">
          <ac:chgData name="Daniel Hwang" userId="f3c5bc68-82fa-4d63-a9ea-ad4e5142fd53" providerId="ADAL" clId="{352E579E-907C-0147-8940-FEF3146421C6}" dt="2023-06-06T05:01:27.619" v="4172" actId="478"/>
          <ac:spMkLst>
            <pc:docMk/>
            <pc:sldMk cId="4261071439" sldId="711"/>
            <ac:spMk id="9" creationId="{43495E9F-19FF-07F7-D07C-010A9F225808}"/>
          </ac:spMkLst>
        </pc:spChg>
        <pc:spChg chg="del">
          <ac:chgData name="Daniel Hwang" userId="f3c5bc68-82fa-4d63-a9ea-ad4e5142fd53" providerId="ADAL" clId="{352E579E-907C-0147-8940-FEF3146421C6}" dt="2023-06-06T05:01:27.619" v="4172" actId="478"/>
          <ac:spMkLst>
            <pc:docMk/>
            <pc:sldMk cId="4261071439" sldId="711"/>
            <ac:spMk id="12" creationId="{43E5F945-FD70-0402-502A-E1900FFF9021}"/>
          </ac:spMkLst>
        </pc:spChg>
        <pc:spChg chg="del">
          <ac:chgData name="Daniel Hwang" userId="f3c5bc68-82fa-4d63-a9ea-ad4e5142fd53" providerId="ADAL" clId="{352E579E-907C-0147-8940-FEF3146421C6}" dt="2023-06-06T05:01:27.619" v="4172" actId="478"/>
          <ac:spMkLst>
            <pc:docMk/>
            <pc:sldMk cId="4261071439" sldId="711"/>
            <ac:spMk id="13" creationId="{DEAF2820-ADA6-12D9-3483-50C8B97FBDBD}"/>
          </ac:spMkLst>
        </pc:spChg>
        <pc:spChg chg="del">
          <ac:chgData name="Daniel Hwang" userId="f3c5bc68-82fa-4d63-a9ea-ad4e5142fd53" providerId="ADAL" clId="{352E579E-907C-0147-8940-FEF3146421C6}" dt="2023-06-06T05:01:27.619" v="4172" actId="478"/>
          <ac:spMkLst>
            <pc:docMk/>
            <pc:sldMk cId="4261071439" sldId="711"/>
            <ac:spMk id="14" creationId="{D3EF3A18-4074-7B0B-C4FC-D1ACB6B4C041}"/>
          </ac:spMkLst>
        </pc:spChg>
        <pc:spChg chg="del">
          <ac:chgData name="Daniel Hwang" userId="f3c5bc68-82fa-4d63-a9ea-ad4e5142fd53" providerId="ADAL" clId="{352E579E-907C-0147-8940-FEF3146421C6}" dt="2023-06-06T05:01:27.619" v="4172" actId="478"/>
          <ac:spMkLst>
            <pc:docMk/>
            <pc:sldMk cId="4261071439" sldId="711"/>
            <ac:spMk id="15" creationId="{447583F8-90A8-CD87-D5B0-1CF0FAFD000F}"/>
          </ac:spMkLst>
        </pc:spChg>
        <pc:spChg chg="add mod">
          <ac:chgData name="Daniel Hwang" userId="f3c5bc68-82fa-4d63-a9ea-ad4e5142fd53" providerId="ADAL" clId="{352E579E-907C-0147-8940-FEF3146421C6}" dt="2023-06-06T05:01:28.156" v="4173"/>
          <ac:spMkLst>
            <pc:docMk/>
            <pc:sldMk cId="4261071439" sldId="711"/>
            <ac:spMk id="16" creationId="{AB8617F3-9875-C8C0-20D1-5FDE8CA79938}"/>
          </ac:spMkLst>
        </pc:spChg>
        <pc:spChg chg="add mod">
          <ac:chgData name="Daniel Hwang" userId="f3c5bc68-82fa-4d63-a9ea-ad4e5142fd53" providerId="ADAL" clId="{352E579E-907C-0147-8940-FEF3146421C6}" dt="2023-06-06T05:02:38.833" v="4206" actId="1076"/>
          <ac:spMkLst>
            <pc:docMk/>
            <pc:sldMk cId="4261071439" sldId="711"/>
            <ac:spMk id="17" creationId="{30F2736E-AAA0-B728-3319-6920E7C9FE9D}"/>
          </ac:spMkLst>
        </pc:spChg>
        <pc:spChg chg="mod">
          <ac:chgData name="Daniel Hwang" userId="f3c5bc68-82fa-4d63-a9ea-ad4e5142fd53" providerId="ADAL" clId="{352E579E-907C-0147-8940-FEF3146421C6}" dt="2023-06-06T05:01:11.306" v="4171" actId="14100"/>
          <ac:spMkLst>
            <pc:docMk/>
            <pc:sldMk cId="4261071439" sldId="711"/>
            <ac:spMk id="21" creationId="{99337136-066C-234D-AC59-9954A214B204}"/>
          </ac:spMkLst>
        </pc:spChg>
        <pc:spChg chg="add mod">
          <ac:chgData name="Daniel Hwang" userId="f3c5bc68-82fa-4d63-a9ea-ad4e5142fd53" providerId="ADAL" clId="{352E579E-907C-0147-8940-FEF3146421C6}" dt="2023-06-06T05:01:45.267" v="4190" actId="1037"/>
          <ac:spMkLst>
            <pc:docMk/>
            <pc:sldMk cId="4261071439" sldId="711"/>
            <ac:spMk id="22" creationId="{F992BC26-189F-143B-BAB0-642CA1AEAE17}"/>
          </ac:spMkLst>
        </pc:spChg>
        <pc:spChg chg="add del mod">
          <ac:chgData name="Daniel Hwang" userId="f3c5bc68-82fa-4d63-a9ea-ad4e5142fd53" providerId="ADAL" clId="{352E579E-907C-0147-8940-FEF3146421C6}" dt="2023-06-06T05:04:58.558" v="4214" actId="478"/>
          <ac:spMkLst>
            <pc:docMk/>
            <pc:sldMk cId="4261071439" sldId="711"/>
            <ac:spMk id="23" creationId="{2E149A2A-0CE8-A854-4615-1991AC0D1D47}"/>
          </ac:spMkLst>
        </pc:spChg>
        <pc:spChg chg="add mod">
          <ac:chgData name="Daniel Hwang" userId="f3c5bc68-82fa-4d63-a9ea-ad4e5142fd53" providerId="ADAL" clId="{352E579E-907C-0147-8940-FEF3146421C6}" dt="2023-06-06T05:01:28.156" v="4173"/>
          <ac:spMkLst>
            <pc:docMk/>
            <pc:sldMk cId="4261071439" sldId="711"/>
            <ac:spMk id="24" creationId="{D403D739-C5DC-7748-9C2F-4568AA224408}"/>
          </ac:spMkLst>
        </pc:spChg>
        <pc:spChg chg="add del mod">
          <ac:chgData name="Daniel Hwang" userId="f3c5bc68-82fa-4d63-a9ea-ad4e5142fd53" providerId="ADAL" clId="{352E579E-907C-0147-8940-FEF3146421C6}" dt="2023-06-06T05:04:58.558" v="4214" actId="478"/>
          <ac:spMkLst>
            <pc:docMk/>
            <pc:sldMk cId="4261071439" sldId="711"/>
            <ac:spMk id="27" creationId="{3914AA9B-7808-7B85-F934-23204981C049}"/>
          </ac:spMkLst>
        </pc:spChg>
        <pc:spChg chg="add del mod">
          <ac:chgData name="Daniel Hwang" userId="f3c5bc68-82fa-4d63-a9ea-ad4e5142fd53" providerId="ADAL" clId="{352E579E-907C-0147-8940-FEF3146421C6}" dt="2023-06-06T05:04:58.558" v="4214" actId="478"/>
          <ac:spMkLst>
            <pc:docMk/>
            <pc:sldMk cId="4261071439" sldId="711"/>
            <ac:spMk id="30" creationId="{2C8E4F70-7D8A-9974-6B28-9279DA0EBB7B}"/>
          </ac:spMkLst>
        </pc:spChg>
        <pc:spChg chg="add del mod">
          <ac:chgData name="Daniel Hwang" userId="f3c5bc68-82fa-4d63-a9ea-ad4e5142fd53" providerId="ADAL" clId="{352E579E-907C-0147-8940-FEF3146421C6}" dt="2023-06-06T05:02:47.825" v="4208" actId="478"/>
          <ac:spMkLst>
            <pc:docMk/>
            <pc:sldMk cId="4261071439" sldId="711"/>
            <ac:spMk id="31" creationId="{368AE2C4-21DC-4DB7-7B61-4AB16F10271E}"/>
          </ac:spMkLst>
        </pc:spChg>
        <pc:spChg chg="add mod">
          <ac:chgData name="Daniel Hwang" userId="f3c5bc68-82fa-4d63-a9ea-ad4e5142fd53" providerId="ADAL" clId="{352E579E-907C-0147-8940-FEF3146421C6}" dt="2023-06-06T05:04:48.250" v="4212" actId="1076"/>
          <ac:spMkLst>
            <pc:docMk/>
            <pc:sldMk cId="4261071439" sldId="711"/>
            <ac:spMk id="40" creationId="{0AFEF9E3-A915-470F-771E-47F9F30659CC}"/>
          </ac:spMkLst>
        </pc:spChg>
        <pc:spChg chg="add mod">
          <ac:chgData name="Daniel Hwang" userId="f3c5bc68-82fa-4d63-a9ea-ad4e5142fd53" providerId="ADAL" clId="{352E579E-907C-0147-8940-FEF3146421C6}" dt="2023-06-06T05:04:48.250" v="4212" actId="1076"/>
          <ac:spMkLst>
            <pc:docMk/>
            <pc:sldMk cId="4261071439" sldId="711"/>
            <ac:spMk id="41" creationId="{2A93D5D3-638E-48F1-45E5-1708510A0686}"/>
          </ac:spMkLst>
        </pc:spChg>
        <pc:spChg chg="add mod">
          <ac:chgData name="Daniel Hwang" userId="f3c5bc68-82fa-4d63-a9ea-ad4e5142fd53" providerId="ADAL" clId="{352E579E-907C-0147-8940-FEF3146421C6}" dt="2023-06-06T05:04:48.250" v="4212" actId="1076"/>
          <ac:spMkLst>
            <pc:docMk/>
            <pc:sldMk cId="4261071439" sldId="711"/>
            <ac:spMk id="42" creationId="{2A67C18B-92E3-6E38-B544-41C728123C3D}"/>
          </ac:spMkLst>
        </pc:spChg>
        <pc:spChg chg="add mod">
          <ac:chgData name="Daniel Hwang" userId="f3c5bc68-82fa-4d63-a9ea-ad4e5142fd53" providerId="ADAL" clId="{352E579E-907C-0147-8940-FEF3146421C6}" dt="2023-06-06T05:04:48.250" v="4212" actId="1076"/>
          <ac:spMkLst>
            <pc:docMk/>
            <pc:sldMk cId="4261071439" sldId="711"/>
            <ac:spMk id="45" creationId="{183874AA-2F53-8862-A102-3AA632FB2CC0}"/>
          </ac:spMkLst>
        </pc:spChg>
        <pc:spChg chg="add mod">
          <ac:chgData name="Daniel Hwang" userId="f3c5bc68-82fa-4d63-a9ea-ad4e5142fd53" providerId="ADAL" clId="{352E579E-907C-0147-8940-FEF3146421C6}" dt="2023-06-06T05:05:38.588" v="4220" actId="1076"/>
          <ac:spMkLst>
            <pc:docMk/>
            <pc:sldMk cId="4261071439" sldId="711"/>
            <ac:spMk id="47" creationId="{23CB06D9-5F20-0E78-B0F9-8CA80220D245}"/>
          </ac:spMkLst>
        </pc:spChg>
        <pc:spChg chg="add mod">
          <ac:chgData name="Daniel Hwang" userId="f3c5bc68-82fa-4d63-a9ea-ad4e5142fd53" providerId="ADAL" clId="{352E579E-907C-0147-8940-FEF3146421C6}" dt="2023-06-06T05:06:28.006" v="4235" actId="1076"/>
          <ac:spMkLst>
            <pc:docMk/>
            <pc:sldMk cId="4261071439" sldId="711"/>
            <ac:spMk id="48" creationId="{DCFE63DD-6CC4-DC7B-3602-98B01ACB1D43}"/>
          </ac:spMkLst>
        </pc:spChg>
        <pc:spChg chg="add del mod">
          <ac:chgData name="Daniel Hwang" userId="f3c5bc68-82fa-4d63-a9ea-ad4e5142fd53" providerId="ADAL" clId="{352E579E-907C-0147-8940-FEF3146421C6}" dt="2023-06-06T05:06:57.424" v="4244" actId="478"/>
          <ac:spMkLst>
            <pc:docMk/>
            <pc:sldMk cId="4261071439" sldId="711"/>
            <ac:spMk id="49" creationId="{638B6C8B-4B82-318E-9011-D6DC6FE8A9A7}"/>
          </ac:spMkLst>
        </pc:spChg>
        <pc:spChg chg="add del mod">
          <ac:chgData name="Daniel Hwang" userId="f3c5bc68-82fa-4d63-a9ea-ad4e5142fd53" providerId="ADAL" clId="{352E579E-907C-0147-8940-FEF3146421C6}" dt="2023-06-06T05:06:56.268" v="4243" actId="478"/>
          <ac:spMkLst>
            <pc:docMk/>
            <pc:sldMk cId="4261071439" sldId="711"/>
            <ac:spMk id="50" creationId="{F8BB6B91-1B31-0137-8292-034D6BD48D46}"/>
          </ac:spMkLst>
        </pc:spChg>
        <pc:cxnChg chg="del mod">
          <ac:chgData name="Daniel Hwang" userId="f3c5bc68-82fa-4d63-a9ea-ad4e5142fd53" providerId="ADAL" clId="{352E579E-907C-0147-8940-FEF3146421C6}" dt="2023-06-06T05:01:27.619" v="4172" actId="478"/>
          <ac:cxnSpMkLst>
            <pc:docMk/>
            <pc:sldMk cId="4261071439" sldId="711"/>
            <ac:cxnSpMk id="5" creationId="{5826260B-C0FA-6FC1-F7DD-806E9450F103}"/>
          </ac:cxnSpMkLst>
        </pc:cxnChg>
        <pc:cxnChg chg="del mod">
          <ac:chgData name="Daniel Hwang" userId="f3c5bc68-82fa-4d63-a9ea-ad4e5142fd53" providerId="ADAL" clId="{352E579E-907C-0147-8940-FEF3146421C6}" dt="2023-06-06T05:01:27.619" v="4172" actId="478"/>
          <ac:cxnSpMkLst>
            <pc:docMk/>
            <pc:sldMk cId="4261071439" sldId="711"/>
            <ac:cxnSpMk id="6" creationId="{658475F6-030B-F957-DBFE-AB21765CDD5D}"/>
          </ac:cxnSpMkLst>
        </pc:cxnChg>
        <pc:cxnChg chg="del mod">
          <ac:chgData name="Daniel Hwang" userId="f3c5bc68-82fa-4d63-a9ea-ad4e5142fd53" providerId="ADAL" clId="{352E579E-907C-0147-8940-FEF3146421C6}" dt="2023-06-06T05:01:27.619" v="4172" actId="478"/>
          <ac:cxnSpMkLst>
            <pc:docMk/>
            <pc:sldMk cId="4261071439" sldId="711"/>
            <ac:cxnSpMk id="10" creationId="{7DA0C8E9-4A5A-24DE-344B-B7D7EEC2B4BE}"/>
          </ac:cxnSpMkLst>
        </pc:cxnChg>
        <pc:cxnChg chg="del mod">
          <ac:chgData name="Daniel Hwang" userId="f3c5bc68-82fa-4d63-a9ea-ad4e5142fd53" providerId="ADAL" clId="{352E579E-907C-0147-8940-FEF3146421C6}" dt="2023-06-06T05:01:27.619" v="4172" actId="478"/>
          <ac:cxnSpMkLst>
            <pc:docMk/>
            <pc:sldMk cId="4261071439" sldId="711"/>
            <ac:cxnSpMk id="11" creationId="{DE3362CC-52AF-BC8F-489E-D88B3479781E}"/>
          </ac:cxnSpMkLst>
        </pc:cxnChg>
        <pc:cxnChg chg="add mod">
          <ac:chgData name="Daniel Hwang" userId="f3c5bc68-82fa-4d63-a9ea-ad4e5142fd53" providerId="ADAL" clId="{352E579E-907C-0147-8940-FEF3146421C6}" dt="2023-06-06T05:01:55.128" v="4193" actId="14100"/>
          <ac:cxnSpMkLst>
            <pc:docMk/>
            <pc:sldMk cId="4261071439" sldId="711"/>
            <ac:cxnSpMk id="18" creationId="{5E9C1E1F-36A1-F7B9-B9CD-83C7577F0809}"/>
          </ac:cxnSpMkLst>
        </pc:cxnChg>
        <pc:cxnChg chg="add del mod">
          <ac:chgData name="Daniel Hwang" userId="f3c5bc68-82fa-4d63-a9ea-ad4e5142fd53" providerId="ADAL" clId="{352E579E-907C-0147-8940-FEF3146421C6}" dt="2023-06-06T05:02:31.536" v="4204" actId="478"/>
          <ac:cxnSpMkLst>
            <pc:docMk/>
            <pc:sldMk cId="4261071439" sldId="711"/>
            <ac:cxnSpMk id="19" creationId="{70CB6DEF-72F0-697D-F1C6-44932EECACDC}"/>
          </ac:cxnSpMkLst>
        </pc:cxnChg>
        <pc:cxnChg chg="add mod">
          <ac:chgData name="Daniel Hwang" userId="f3c5bc68-82fa-4d63-a9ea-ad4e5142fd53" providerId="ADAL" clId="{352E579E-907C-0147-8940-FEF3146421C6}" dt="2023-06-06T05:01:59.256" v="4194" actId="14100"/>
          <ac:cxnSpMkLst>
            <pc:docMk/>
            <pc:sldMk cId="4261071439" sldId="711"/>
            <ac:cxnSpMk id="20" creationId="{6DE12BFC-ABD7-417C-68D6-7B8FD683ACFA}"/>
          </ac:cxnSpMkLst>
        </pc:cxnChg>
        <pc:cxnChg chg="add del mod">
          <ac:chgData name="Daniel Hwang" userId="f3c5bc68-82fa-4d63-a9ea-ad4e5142fd53" providerId="ADAL" clId="{352E579E-907C-0147-8940-FEF3146421C6}" dt="2023-06-06T05:04:58.558" v="4214" actId="478"/>
          <ac:cxnSpMkLst>
            <pc:docMk/>
            <pc:sldMk cId="4261071439" sldId="711"/>
            <ac:cxnSpMk id="25" creationId="{D0F3B05A-B95D-DCCC-D717-D7B1E0AC2714}"/>
          </ac:cxnSpMkLst>
        </pc:cxnChg>
        <pc:cxnChg chg="add del mod">
          <ac:chgData name="Daniel Hwang" userId="f3c5bc68-82fa-4d63-a9ea-ad4e5142fd53" providerId="ADAL" clId="{352E579E-907C-0147-8940-FEF3146421C6}" dt="2023-06-06T05:04:58.558" v="4214" actId="478"/>
          <ac:cxnSpMkLst>
            <pc:docMk/>
            <pc:sldMk cId="4261071439" sldId="711"/>
            <ac:cxnSpMk id="26" creationId="{61F37591-9133-7055-B0DA-F6D0ABC1CBFC}"/>
          </ac:cxnSpMkLst>
        </pc:cxnChg>
        <pc:cxnChg chg="add mod">
          <ac:chgData name="Daniel Hwang" userId="f3c5bc68-82fa-4d63-a9ea-ad4e5142fd53" providerId="ADAL" clId="{352E579E-907C-0147-8940-FEF3146421C6}" dt="2023-06-06T05:04:56.026" v="4213" actId="1076"/>
          <ac:cxnSpMkLst>
            <pc:docMk/>
            <pc:sldMk cId="4261071439" sldId="711"/>
            <ac:cxnSpMk id="28" creationId="{D5ADBB8C-D1BD-32E7-47E9-D112007949FD}"/>
          </ac:cxnSpMkLst>
        </pc:cxnChg>
        <pc:cxnChg chg="add del mod">
          <ac:chgData name="Daniel Hwang" userId="f3c5bc68-82fa-4d63-a9ea-ad4e5142fd53" providerId="ADAL" clId="{352E579E-907C-0147-8940-FEF3146421C6}" dt="2023-06-06T05:04:58.558" v="4214" actId="478"/>
          <ac:cxnSpMkLst>
            <pc:docMk/>
            <pc:sldMk cId="4261071439" sldId="711"/>
            <ac:cxnSpMk id="29" creationId="{82ACD251-C0F5-0B21-725A-D1C3A02CC322}"/>
          </ac:cxnSpMkLst>
        </pc:cxnChg>
        <pc:cxnChg chg="add mod">
          <ac:chgData name="Daniel Hwang" userId="f3c5bc68-82fa-4d63-a9ea-ad4e5142fd53" providerId="ADAL" clId="{352E579E-907C-0147-8940-FEF3146421C6}" dt="2023-06-06T05:02:35.425" v="4205" actId="1076"/>
          <ac:cxnSpMkLst>
            <pc:docMk/>
            <pc:sldMk cId="4261071439" sldId="711"/>
            <ac:cxnSpMk id="39" creationId="{FE21506E-DDF3-EE7A-A0B1-DAEDB6B1D02F}"/>
          </ac:cxnSpMkLst>
        </pc:cxnChg>
        <pc:cxnChg chg="add mod">
          <ac:chgData name="Daniel Hwang" userId="f3c5bc68-82fa-4d63-a9ea-ad4e5142fd53" providerId="ADAL" clId="{352E579E-907C-0147-8940-FEF3146421C6}" dt="2023-06-06T05:04:48.250" v="4212" actId="1076"/>
          <ac:cxnSpMkLst>
            <pc:docMk/>
            <pc:sldMk cId="4261071439" sldId="711"/>
            <ac:cxnSpMk id="43" creationId="{EE4070AC-6085-DA42-81AB-26DD58729B43}"/>
          </ac:cxnSpMkLst>
        </pc:cxnChg>
        <pc:cxnChg chg="add mod">
          <ac:chgData name="Daniel Hwang" userId="f3c5bc68-82fa-4d63-a9ea-ad4e5142fd53" providerId="ADAL" clId="{352E579E-907C-0147-8940-FEF3146421C6}" dt="2023-06-06T05:04:48.250" v="4212" actId="1076"/>
          <ac:cxnSpMkLst>
            <pc:docMk/>
            <pc:sldMk cId="4261071439" sldId="711"/>
            <ac:cxnSpMk id="44" creationId="{56C4F55C-DC84-C962-9989-2002CC599C1D}"/>
          </ac:cxnSpMkLst>
        </pc:cxnChg>
        <pc:cxnChg chg="add mod">
          <ac:chgData name="Daniel Hwang" userId="f3c5bc68-82fa-4d63-a9ea-ad4e5142fd53" providerId="ADAL" clId="{352E579E-907C-0147-8940-FEF3146421C6}" dt="2023-06-06T05:04:48.250" v="4212" actId="1076"/>
          <ac:cxnSpMkLst>
            <pc:docMk/>
            <pc:sldMk cId="4261071439" sldId="711"/>
            <ac:cxnSpMk id="46" creationId="{0283322E-D431-B48D-8D2E-61C33F8467D9}"/>
          </ac:cxnSpMkLst>
        </pc:cxnChg>
      </pc:sldChg>
      <pc:sldChg chg="add">
        <pc:chgData name="Daniel Hwang" userId="f3c5bc68-82fa-4d63-a9ea-ad4e5142fd53" providerId="ADAL" clId="{352E579E-907C-0147-8940-FEF3146421C6}" dt="2023-06-06T05:06:52.590" v="4242"/>
        <pc:sldMkLst>
          <pc:docMk/>
          <pc:sldMk cId="2981550118" sldId="712"/>
        </pc:sldMkLst>
      </pc:sldChg>
      <pc:sldChg chg="addSp delSp modSp add mod">
        <pc:chgData name="Daniel Hwang" userId="f3c5bc68-82fa-4d63-a9ea-ad4e5142fd53" providerId="ADAL" clId="{352E579E-907C-0147-8940-FEF3146421C6}" dt="2023-06-06T05:14:16.485" v="4284" actId="1076"/>
        <pc:sldMkLst>
          <pc:docMk/>
          <pc:sldMk cId="951605647" sldId="713"/>
        </pc:sldMkLst>
        <pc:spChg chg="del">
          <ac:chgData name="Daniel Hwang" userId="f3c5bc68-82fa-4d63-a9ea-ad4e5142fd53" providerId="ADAL" clId="{352E579E-907C-0147-8940-FEF3146421C6}" dt="2023-06-06T05:08:03.041" v="4255" actId="478"/>
          <ac:spMkLst>
            <pc:docMk/>
            <pc:sldMk cId="951605647" sldId="713"/>
            <ac:spMk id="2" creationId="{7045A870-A069-8BEF-AFBD-371E18950230}"/>
          </ac:spMkLst>
        </pc:spChg>
        <pc:spChg chg="del">
          <ac:chgData name="Daniel Hwang" userId="f3c5bc68-82fa-4d63-a9ea-ad4e5142fd53" providerId="ADAL" clId="{352E579E-907C-0147-8940-FEF3146421C6}" dt="2023-06-06T05:08:05.388" v="4256" actId="478"/>
          <ac:spMkLst>
            <pc:docMk/>
            <pc:sldMk cId="951605647" sldId="713"/>
            <ac:spMk id="3" creationId="{869AB73D-5A96-303B-C567-D4F567F64CFC}"/>
          </ac:spMkLst>
        </pc:spChg>
        <pc:spChg chg="del">
          <ac:chgData name="Daniel Hwang" userId="f3c5bc68-82fa-4d63-a9ea-ad4e5142fd53" providerId="ADAL" clId="{352E579E-907C-0147-8940-FEF3146421C6}" dt="2023-06-06T05:08:05.388" v="4256" actId="478"/>
          <ac:spMkLst>
            <pc:docMk/>
            <pc:sldMk cId="951605647" sldId="713"/>
            <ac:spMk id="16" creationId="{AB8617F3-9875-C8C0-20D1-5FDE8CA79938}"/>
          </ac:spMkLst>
        </pc:spChg>
        <pc:spChg chg="del">
          <ac:chgData name="Daniel Hwang" userId="f3c5bc68-82fa-4d63-a9ea-ad4e5142fd53" providerId="ADAL" clId="{352E579E-907C-0147-8940-FEF3146421C6}" dt="2023-06-06T05:08:05.388" v="4256" actId="478"/>
          <ac:spMkLst>
            <pc:docMk/>
            <pc:sldMk cId="951605647" sldId="713"/>
            <ac:spMk id="17" creationId="{30F2736E-AAA0-B728-3319-6920E7C9FE9D}"/>
          </ac:spMkLst>
        </pc:spChg>
        <pc:spChg chg="mod">
          <ac:chgData name="Daniel Hwang" userId="f3c5bc68-82fa-4d63-a9ea-ad4e5142fd53" providerId="ADAL" clId="{352E579E-907C-0147-8940-FEF3146421C6}" dt="2023-06-06T05:07:59.642" v="4254" actId="20577"/>
          <ac:spMkLst>
            <pc:docMk/>
            <pc:sldMk cId="951605647" sldId="713"/>
            <ac:spMk id="21" creationId="{99337136-066C-234D-AC59-9954A214B204}"/>
          </ac:spMkLst>
        </pc:spChg>
        <pc:spChg chg="del">
          <ac:chgData name="Daniel Hwang" userId="f3c5bc68-82fa-4d63-a9ea-ad4e5142fd53" providerId="ADAL" clId="{352E579E-907C-0147-8940-FEF3146421C6}" dt="2023-06-06T05:08:05.388" v="4256" actId="478"/>
          <ac:spMkLst>
            <pc:docMk/>
            <pc:sldMk cId="951605647" sldId="713"/>
            <ac:spMk id="22" creationId="{F992BC26-189F-143B-BAB0-642CA1AEAE17}"/>
          </ac:spMkLst>
        </pc:spChg>
        <pc:spChg chg="del">
          <ac:chgData name="Daniel Hwang" userId="f3c5bc68-82fa-4d63-a9ea-ad4e5142fd53" providerId="ADAL" clId="{352E579E-907C-0147-8940-FEF3146421C6}" dt="2023-06-06T05:08:05.388" v="4256" actId="478"/>
          <ac:spMkLst>
            <pc:docMk/>
            <pc:sldMk cId="951605647" sldId="713"/>
            <ac:spMk id="24" creationId="{D403D739-C5DC-7748-9C2F-4568AA224408}"/>
          </ac:spMkLst>
        </pc:spChg>
        <pc:spChg chg="del">
          <ac:chgData name="Daniel Hwang" userId="f3c5bc68-82fa-4d63-a9ea-ad4e5142fd53" providerId="ADAL" clId="{352E579E-907C-0147-8940-FEF3146421C6}" dt="2023-06-06T05:08:05.388" v="4256" actId="478"/>
          <ac:spMkLst>
            <pc:docMk/>
            <pc:sldMk cId="951605647" sldId="713"/>
            <ac:spMk id="40" creationId="{0AFEF9E3-A915-470F-771E-47F9F30659CC}"/>
          </ac:spMkLst>
        </pc:spChg>
        <pc:spChg chg="del">
          <ac:chgData name="Daniel Hwang" userId="f3c5bc68-82fa-4d63-a9ea-ad4e5142fd53" providerId="ADAL" clId="{352E579E-907C-0147-8940-FEF3146421C6}" dt="2023-06-06T05:08:05.388" v="4256" actId="478"/>
          <ac:spMkLst>
            <pc:docMk/>
            <pc:sldMk cId="951605647" sldId="713"/>
            <ac:spMk id="41" creationId="{2A93D5D3-638E-48F1-45E5-1708510A0686}"/>
          </ac:spMkLst>
        </pc:spChg>
        <pc:spChg chg="del">
          <ac:chgData name="Daniel Hwang" userId="f3c5bc68-82fa-4d63-a9ea-ad4e5142fd53" providerId="ADAL" clId="{352E579E-907C-0147-8940-FEF3146421C6}" dt="2023-06-06T05:08:05.388" v="4256" actId="478"/>
          <ac:spMkLst>
            <pc:docMk/>
            <pc:sldMk cId="951605647" sldId="713"/>
            <ac:spMk id="42" creationId="{2A67C18B-92E3-6E38-B544-41C728123C3D}"/>
          </ac:spMkLst>
        </pc:spChg>
        <pc:spChg chg="del">
          <ac:chgData name="Daniel Hwang" userId="f3c5bc68-82fa-4d63-a9ea-ad4e5142fd53" providerId="ADAL" clId="{352E579E-907C-0147-8940-FEF3146421C6}" dt="2023-06-06T05:08:05.388" v="4256" actId="478"/>
          <ac:spMkLst>
            <pc:docMk/>
            <pc:sldMk cId="951605647" sldId="713"/>
            <ac:spMk id="45" creationId="{183874AA-2F53-8862-A102-3AA632FB2CC0}"/>
          </ac:spMkLst>
        </pc:spChg>
        <pc:spChg chg="del">
          <ac:chgData name="Daniel Hwang" userId="f3c5bc68-82fa-4d63-a9ea-ad4e5142fd53" providerId="ADAL" clId="{352E579E-907C-0147-8940-FEF3146421C6}" dt="2023-06-06T05:08:05.388" v="4256" actId="478"/>
          <ac:spMkLst>
            <pc:docMk/>
            <pc:sldMk cId="951605647" sldId="713"/>
            <ac:spMk id="47" creationId="{23CB06D9-5F20-0E78-B0F9-8CA80220D245}"/>
          </ac:spMkLst>
        </pc:spChg>
        <pc:spChg chg="del">
          <ac:chgData name="Daniel Hwang" userId="f3c5bc68-82fa-4d63-a9ea-ad4e5142fd53" providerId="ADAL" clId="{352E579E-907C-0147-8940-FEF3146421C6}" dt="2023-06-06T05:08:05.388" v="4256" actId="478"/>
          <ac:spMkLst>
            <pc:docMk/>
            <pc:sldMk cId="951605647" sldId="713"/>
            <ac:spMk id="48" creationId="{DCFE63DD-6CC4-DC7B-3602-98B01ACB1D43}"/>
          </ac:spMkLst>
        </pc:spChg>
        <pc:spChg chg="del">
          <ac:chgData name="Daniel Hwang" userId="f3c5bc68-82fa-4d63-a9ea-ad4e5142fd53" providerId="ADAL" clId="{352E579E-907C-0147-8940-FEF3146421C6}" dt="2023-06-06T05:08:05.388" v="4256" actId="478"/>
          <ac:spMkLst>
            <pc:docMk/>
            <pc:sldMk cId="951605647" sldId="713"/>
            <ac:spMk id="49" creationId="{638B6C8B-4B82-318E-9011-D6DC6FE8A9A7}"/>
          </ac:spMkLst>
        </pc:spChg>
        <pc:spChg chg="del">
          <ac:chgData name="Daniel Hwang" userId="f3c5bc68-82fa-4d63-a9ea-ad4e5142fd53" providerId="ADAL" clId="{352E579E-907C-0147-8940-FEF3146421C6}" dt="2023-06-06T05:08:05.388" v="4256" actId="478"/>
          <ac:spMkLst>
            <pc:docMk/>
            <pc:sldMk cId="951605647" sldId="713"/>
            <ac:spMk id="50" creationId="{F8BB6B91-1B31-0137-8292-034D6BD48D46}"/>
          </ac:spMkLst>
        </pc:spChg>
        <pc:picChg chg="add mod modCrop">
          <ac:chgData name="Daniel Hwang" userId="f3c5bc68-82fa-4d63-a9ea-ad4e5142fd53" providerId="ADAL" clId="{352E579E-907C-0147-8940-FEF3146421C6}" dt="2023-06-06T05:14:16.485" v="4284" actId="1076"/>
          <ac:picMkLst>
            <pc:docMk/>
            <pc:sldMk cId="951605647" sldId="713"/>
            <ac:picMk id="4" creationId="{48D0E5D7-3373-09DC-E575-8C6784ABC7E9}"/>
          </ac:picMkLst>
        </pc:picChg>
        <pc:picChg chg="add mod modCrop">
          <ac:chgData name="Daniel Hwang" userId="f3c5bc68-82fa-4d63-a9ea-ad4e5142fd53" providerId="ADAL" clId="{352E579E-907C-0147-8940-FEF3146421C6}" dt="2023-06-06T05:14:16.485" v="4284" actId="1076"/>
          <ac:picMkLst>
            <pc:docMk/>
            <pc:sldMk cId="951605647" sldId="713"/>
            <ac:picMk id="6" creationId="{530A6026-75D9-4AA5-2938-6210460C8184}"/>
          </ac:picMkLst>
        </pc:picChg>
        <pc:cxnChg chg="del mod">
          <ac:chgData name="Daniel Hwang" userId="f3c5bc68-82fa-4d63-a9ea-ad4e5142fd53" providerId="ADAL" clId="{352E579E-907C-0147-8940-FEF3146421C6}" dt="2023-06-06T05:08:05.388" v="4256" actId="478"/>
          <ac:cxnSpMkLst>
            <pc:docMk/>
            <pc:sldMk cId="951605647" sldId="713"/>
            <ac:cxnSpMk id="18" creationId="{5E9C1E1F-36A1-F7B9-B9CD-83C7577F0809}"/>
          </ac:cxnSpMkLst>
        </pc:cxnChg>
        <pc:cxnChg chg="del mod">
          <ac:chgData name="Daniel Hwang" userId="f3c5bc68-82fa-4d63-a9ea-ad4e5142fd53" providerId="ADAL" clId="{352E579E-907C-0147-8940-FEF3146421C6}" dt="2023-06-06T05:08:05.388" v="4256" actId="478"/>
          <ac:cxnSpMkLst>
            <pc:docMk/>
            <pc:sldMk cId="951605647" sldId="713"/>
            <ac:cxnSpMk id="20" creationId="{6DE12BFC-ABD7-417C-68D6-7B8FD683ACFA}"/>
          </ac:cxnSpMkLst>
        </pc:cxnChg>
        <pc:cxnChg chg="del">
          <ac:chgData name="Daniel Hwang" userId="f3c5bc68-82fa-4d63-a9ea-ad4e5142fd53" providerId="ADAL" clId="{352E579E-907C-0147-8940-FEF3146421C6}" dt="2023-06-06T05:08:05.388" v="4256" actId="478"/>
          <ac:cxnSpMkLst>
            <pc:docMk/>
            <pc:sldMk cId="951605647" sldId="713"/>
            <ac:cxnSpMk id="28" creationId="{D5ADBB8C-D1BD-32E7-47E9-D112007949FD}"/>
          </ac:cxnSpMkLst>
        </pc:cxnChg>
        <pc:cxnChg chg="del">
          <ac:chgData name="Daniel Hwang" userId="f3c5bc68-82fa-4d63-a9ea-ad4e5142fd53" providerId="ADAL" clId="{352E579E-907C-0147-8940-FEF3146421C6}" dt="2023-06-06T05:08:05.388" v="4256" actId="478"/>
          <ac:cxnSpMkLst>
            <pc:docMk/>
            <pc:sldMk cId="951605647" sldId="713"/>
            <ac:cxnSpMk id="39" creationId="{FE21506E-DDF3-EE7A-A0B1-DAEDB6B1D02F}"/>
          </ac:cxnSpMkLst>
        </pc:cxnChg>
        <pc:cxnChg chg="del mod">
          <ac:chgData name="Daniel Hwang" userId="f3c5bc68-82fa-4d63-a9ea-ad4e5142fd53" providerId="ADAL" clId="{352E579E-907C-0147-8940-FEF3146421C6}" dt="2023-06-06T05:08:05.388" v="4256" actId="478"/>
          <ac:cxnSpMkLst>
            <pc:docMk/>
            <pc:sldMk cId="951605647" sldId="713"/>
            <ac:cxnSpMk id="43" creationId="{EE4070AC-6085-DA42-81AB-26DD58729B43}"/>
          </ac:cxnSpMkLst>
        </pc:cxnChg>
        <pc:cxnChg chg="del mod">
          <ac:chgData name="Daniel Hwang" userId="f3c5bc68-82fa-4d63-a9ea-ad4e5142fd53" providerId="ADAL" clId="{352E579E-907C-0147-8940-FEF3146421C6}" dt="2023-06-06T05:08:05.388" v="4256" actId="478"/>
          <ac:cxnSpMkLst>
            <pc:docMk/>
            <pc:sldMk cId="951605647" sldId="713"/>
            <ac:cxnSpMk id="44" creationId="{56C4F55C-DC84-C962-9989-2002CC599C1D}"/>
          </ac:cxnSpMkLst>
        </pc:cxnChg>
        <pc:cxnChg chg="del">
          <ac:chgData name="Daniel Hwang" userId="f3c5bc68-82fa-4d63-a9ea-ad4e5142fd53" providerId="ADAL" clId="{352E579E-907C-0147-8940-FEF3146421C6}" dt="2023-06-06T05:08:05.388" v="4256" actId="478"/>
          <ac:cxnSpMkLst>
            <pc:docMk/>
            <pc:sldMk cId="951605647" sldId="713"/>
            <ac:cxnSpMk id="46" creationId="{0283322E-D431-B48D-8D2E-61C33F8467D9}"/>
          </ac:cxnSpMkLst>
        </pc:cxnChg>
      </pc:sldChg>
      <pc:sldChg chg="addSp delSp modSp add mod">
        <pc:chgData name="Daniel Hwang" userId="f3c5bc68-82fa-4d63-a9ea-ad4e5142fd53" providerId="ADAL" clId="{352E579E-907C-0147-8940-FEF3146421C6}" dt="2023-06-06T05:19:29.418" v="4343" actId="948"/>
        <pc:sldMkLst>
          <pc:docMk/>
          <pc:sldMk cId="1083715216" sldId="714"/>
        </pc:sldMkLst>
        <pc:spChg chg="mod">
          <ac:chgData name="Daniel Hwang" userId="f3c5bc68-82fa-4d63-a9ea-ad4e5142fd53" providerId="ADAL" clId="{352E579E-907C-0147-8940-FEF3146421C6}" dt="2023-06-06T05:17:12.545" v="4299" actId="1076"/>
          <ac:spMkLst>
            <pc:docMk/>
            <pc:sldMk cId="1083715216" sldId="714"/>
            <ac:spMk id="3" creationId="{E0765404-F2D9-F249-A9D3-55D7F0D86382}"/>
          </ac:spMkLst>
        </pc:spChg>
        <pc:spChg chg="mod">
          <ac:chgData name="Daniel Hwang" userId="f3c5bc68-82fa-4d63-a9ea-ad4e5142fd53" providerId="ADAL" clId="{352E579E-907C-0147-8940-FEF3146421C6}" dt="2023-06-06T05:17:12.545" v="4299" actId="1076"/>
          <ac:spMkLst>
            <pc:docMk/>
            <pc:sldMk cId="1083715216" sldId="714"/>
            <ac:spMk id="5" creationId="{5B1B4D3E-954F-FBA6-91F3-EC7BCE6EFF3E}"/>
          </ac:spMkLst>
        </pc:spChg>
        <pc:spChg chg="mod">
          <ac:chgData name="Daniel Hwang" userId="f3c5bc68-82fa-4d63-a9ea-ad4e5142fd53" providerId="ADAL" clId="{352E579E-907C-0147-8940-FEF3146421C6}" dt="2023-06-06T05:17:12.545" v="4299" actId="1076"/>
          <ac:spMkLst>
            <pc:docMk/>
            <pc:sldMk cId="1083715216" sldId="714"/>
            <ac:spMk id="8" creationId="{36A65B27-EBEE-2C18-281D-FEB251982B1B}"/>
          </ac:spMkLst>
        </pc:spChg>
        <pc:spChg chg="mod">
          <ac:chgData name="Daniel Hwang" userId="f3c5bc68-82fa-4d63-a9ea-ad4e5142fd53" providerId="ADAL" clId="{352E579E-907C-0147-8940-FEF3146421C6}" dt="2023-06-06T05:17:12.545" v="4299" actId="1076"/>
          <ac:spMkLst>
            <pc:docMk/>
            <pc:sldMk cId="1083715216" sldId="714"/>
            <ac:spMk id="9" creationId="{58DE4767-71A9-4D39-265A-84E9081C9265}"/>
          </ac:spMkLst>
        </pc:spChg>
        <pc:spChg chg="add del mod">
          <ac:chgData name="Daniel Hwang" userId="f3c5bc68-82fa-4d63-a9ea-ad4e5142fd53" providerId="ADAL" clId="{352E579E-907C-0147-8940-FEF3146421C6}" dt="2023-06-06T05:18:11.915" v="4325"/>
          <ac:spMkLst>
            <pc:docMk/>
            <pc:sldMk cId="1083715216" sldId="714"/>
            <ac:spMk id="10" creationId="{2F189D0D-8D68-BBEC-DCCB-1B8925C66D71}"/>
          </ac:spMkLst>
        </pc:spChg>
        <pc:spChg chg="add del mod">
          <ac:chgData name="Daniel Hwang" userId="f3c5bc68-82fa-4d63-a9ea-ad4e5142fd53" providerId="ADAL" clId="{352E579E-907C-0147-8940-FEF3146421C6}" dt="2023-06-06T05:18:20.210" v="4329" actId="478"/>
          <ac:spMkLst>
            <pc:docMk/>
            <pc:sldMk cId="1083715216" sldId="714"/>
            <ac:spMk id="11" creationId="{22719D6B-5C9B-157D-3AB3-EEC9E68EDE1B}"/>
          </ac:spMkLst>
        </pc:spChg>
        <pc:spChg chg="mod">
          <ac:chgData name="Daniel Hwang" userId="f3c5bc68-82fa-4d63-a9ea-ad4e5142fd53" providerId="ADAL" clId="{352E579E-907C-0147-8940-FEF3146421C6}" dt="2023-06-06T05:18:09.825" v="4321" actId="1076"/>
          <ac:spMkLst>
            <pc:docMk/>
            <pc:sldMk cId="1083715216" sldId="714"/>
            <ac:spMk id="13" creationId="{7456C0B0-13ED-6B3F-8A3F-5800A64F7C01}"/>
          </ac:spMkLst>
        </pc:spChg>
        <pc:spChg chg="mod">
          <ac:chgData name="Daniel Hwang" userId="f3c5bc68-82fa-4d63-a9ea-ad4e5142fd53" providerId="ADAL" clId="{352E579E-907C-0147-8940-FEF3146421C6}" dt="2023-06-06T05:18:09.825" v="4321" actId="1076"/>
          <ac:spMkLst>
            <pc:docMk/>
            <pc:sldMk cId="1083715216" sldId="714"/>
            <ac:spMk id="14" creationId="{40F96F1F-0D03-B30C-07CD-DE3F6E550810}"/>
          </ac:spMkLst>
        </pc:spChg>
        <pc:spChg chg="add del mod">
          <ac:chgData name="Daniel Hwang" userId="f3c5bc68-82fa-4d63-a9ea-ad4e5142fd53" providerId="ADAL" clId="{352E579E-907C-0147-8940-FEF3146421C6}" dt="2023-06-06T05:18:12.387" v="4327"/>
          <ac:spMkLst>
            <pc:docMk/>
            <pc:sldMk cId="1083715216" sldId="714"/>
            <ac:spMk id="15" creationId="{381B2F8C-9022-9783-AF57-C7CD547851F9}"/>
          </ac:spMkLst>
        </pc:spChg>
        <pc:spChg chg="add del mod">
          <ac:chgData name="Daniel Hwang" userId="f3c5bc68-82fa-4d63-a9ea-ad4e5142fd53" providerId="ADAL" clId="{352E579E-907C-0147-8940-FEF3146421C6}" dt="2023-06-06T05:18:20.210" v="4329" actId="478"/>
          <ac:spMkLst>
            <pc:docMk/>
            <pc:sldMk cId="1083715216" sldId="714"/>
            <ac:spMk id="16" creationId="{6517B9CA-A060-E66A-397B-68F9490B87B2}"/>
          </ac:spMkLst>
        </pc:spChg>
        <pc:spChg chg="add del mod">
          <ac:chgData name="Daniel Hwang" userId="f3c5bc68-82fa-4d63-a9ea-ad4e5142fd53" providerId="ADAL" clId="{352E579E-907C-0147-8940-FEF3146421C6}" dt="2023-06-06T05:18:11.274" v="4323"/>
          <ac:spMkLst>
            <pc:docMk/>
            <pc:sldMk cId="1083715216" sldId="714"/>
            <ac:spMk id="17" creationId="{3219D959-3259-5816-5BA0-5A2ABCAE158E}"/>
          </ac:spMkLst>
        </pc:spChg>
        <pc:spChg chg="add del mod">
          <ac:chgData name="Daniel Hwang" userId="f3c5bc68-82fa-4d63-a9ea-ad4e5142fd53" providerId="ADAL" clId="{352E579E-907C-0147-8940-FEF3146421C6}" dt="2023-06-06T05:18:20.210" v="4329" actId="478"/>
          <ac:spMkLst>
            <pc:docMk/>
            <pc:sldMk cId="1083715216" sldId="714"/>
            <ac:spMk id="18" creationId="{AB140B92-61AB-350B-2A27-F0DF84E46F82}"/>
          </ac:spMkLst>
        </pc:spChg>
        <pc:spChg chg="mod">
          <ac:chgData name="Daniel Hwang" userId="f3c5bc68-82fa-4d63-a9ea-ad4e5142fd53" providerId="ADAL" clId="{352E579E-907C-0147-8940-FEF3146421C6}" dt="2023-06-06T05:17:12.545" v="4299" actId="1076"/>
          <ac:spMkLst>
            <pc:docMk/>
            <pc:sldMk cId="1083715216" sldId="714"/>
            <ac:spMk id="20" creationId="{9CC5D368-A5A7-A836-E442-ED63A610E0D5}"/>
          </ac:spMkLst>
        </pc:spChg>
        <pc:spChg chg="mod">
          <ac:chgData name="Daniel Hwang" userId="f3c5bc68-82fa-4d63-a9ea-ad4e5142fd53" providerId="ADAL" clId="{352E579E-907C-0147-8940-FEF3146421C6}" dt="2023-06-06T05:16:55.990" v="4295" actId="207"/>
          <ac:spMkLst>
            <pc:docMk/>
            <pc:sldMk cId="1083715216" sldId="714"/>
            <ac:spMk id="21" creationId="{99337136-066C-234D-AC59-9954A214B204}"/>
          </ac:spMkLst>
        </pc:spChg>
        <pc:spChg chg="mod">
          <ac:chgData name="Daniel Hwang" userId="f3c5bc68-82fa-4d63-a9ea-ad4e5142fd53" providerId="ADAL" clId="{352E579E-907C-0147-8940-FEF3146421C6}" dt="2023-06-06T05:17:12.545" v="4299" actId="1076"/>
          <ac:spMkLst>
            <pc:docMk/>
            <pc:sldMk cId="1083715216" sldId="714"/>
            <ac:spMk id="22" creationId="{568153D8-B5F5-A353-CAEF-619C32B5A3B2}"/>
          </ac:spMkLst>
        </pc:spChg>
        <pc:spChg chg="add mod">
          <ac:chgData name="Daniel Hwang" userId="f3c5bc68-82fa-4d63-a9ea-ad4e5142fd53" providerId="ADAL" clId="{352E579E-907C-0147-8940-FEF3146421C6}" dt="2023-06-06T05:19:29.418" v="4343" actId="948"/>
          <ac:spMkLst>
            <pc:docMk/>
            <pc:sldMk cId="1083715216" sldId="714"/>
            <ac:spMk id="24" creationId="{3E7267C2-5C7E-7153-3D50-99BD77F6C0AC}"/>
          </ac:spMkLst>
        </pc:spChg>
        <pc:grpChg chg="add del mod">
          <ac:chgData name="Daniel Hwang" userId="f3c5bc68-82fa-4d63-a9ea-ad4e5142fd53" providerId="ADAL" clId="{352E579E-907C-0147-8940-FEF3146421C6}" dt="2023-06-06T05:17:44.470" v="4305" actId="478"/>
          <ac:grpSpMkLst>
            <pc:docMk/>
            <pc:sldMk cId="1083715216" sldId="714"/>
            <ac:grpSpMk id="2" creationId="{3986E8FF-F54A-04DA-953F-7D7E37F4765C}"/>
          </ac:grpSpMkLst>
        </pc:grpChg>
        <pc:grpChg chg="add del mod">
          <ac:chgData name="Daniel Hwang" userId="f3c5bc68-82fa-4d63-a9ea-ad4e5142fd53" providerId="ADAL" clId="{352E579E-907C-0147-8940-FEF3146421C6}" dt="2023-06-06T05:17:44.470" v="4305" actId="478"/>
          <ac:grpSpMkLst>
            <pc:docMk/>
            <pc:sldMk cId="1083715216" sldId="714"/>
            <ac:grpSpMk id="7" creationId="{70799032-CE21-7052-1B70-40E43027EDB6}"/>
          </ac:grpSpMkLst>
        </pc:grpChg>
        <pc:grpChg chg="add del mod">
          <ac:chgData name="Daniel Hwang" userId="f3c5bc68-82fa-4d63-a9ea-ad4e5142fd53" providerId="ADAL" clId="{352E579E-907C-0147-8940-FEF3146421C6}" dt="2023-06-06T05:18:20.210" v="4329" actId="478"/>
          <ac:grpSpMkLst>
            <pc:docMk/>
            <pc:sldMk cId="1083715216" sldId="714"/>
            <ac:grpSpMk id="12" creationId="{84469975-FF7F-E17B-BD03-8338822D6D25}"/>
          </ac:grpSpMkLst>
        </pc:grpChg>
        <pc:grpChg chg="add del mod">
          <ac:chgData name="Daniel Hwang" userId="f3c5bc68-82fa-4d63-a9ea-ad4e5142fd53" providerId="ADAL" clId="{352E579E-907C-0147-8940-FEF3146421C6}" dt="2023-06-06T05:17:49.619" v="4308" actId="478"/>
          <ac:grpSpMkLst>
            <pc:docMk/>
            <pc:sldMk cId="1083715216" sldId="714"/>
            <ac:grpSpMk id="19" creationId="{A503CCCA-7DBC-423D-B46F-FC6DB40CADF5}"/>
          </ac:grpSpMkLst>
        </pc:grpChg>
        <pc:picChg chg="del">
          <ac:chgData name="Daniel Hwang" userId="f3c5bc68-82fa-4d63-a9ea-ad4e5142fd53" providerId="ADAL" clId="{352E579E-907C-0147-8940-FEF3146421C6}" dt="2023-06-06T05:16:57.655" v="4296" actId="478"/>
          <ac:picMkLst>
            <pc:docMk/>
            <pc:sldMk cId="1083715216" sldId="714"/>
            <ac:picMk id="4" creationId="{48D0E5D7-3373-09DC-E575-8C6784ABC7E9}"/>
          </ac:picMkLst>
        </pc:picChg>
        <pc:picChg chg="del">
          <ac:chgData name="Daniel Hwang" userId="f3c5bc68-82fa-4d63-a9ea-ad4e5142fd53" providerId="ADAL" clId="{352E579E-907C-0147-8940-FEF3146421C6}" dt="2023-06-06T05:16:59.268" v="4297" actId="478"/>
          <ac:picMkLst>
            <pc:docMk/>
            <pc:sldMk cId="1083715216" sldId="714"/>
            <ac:picMk id="6" creationId="{530A6026-75D9-4AA5-2938-6210460C8184}"/>
          </ac:picMkLst>
        </pc:picChg>
      </pc:sldChg>
      <pc:sldMasterChg chg="addSldLayout delSldLayout">
        <pc:chgData name="Daniel Hwang" userId="f3c5bc68-82fa-4d63-a9ea-ad4e5142fd53" providerId="ADAL" clId="{352E579E-907C-0147-8940-FEF3146421C6}" dt="2023-06-06T05:19:02.642" v="4337" actId="2696"/>
        <pc:sldMasterMkLst>
          <pc:docMk/>
          <pc:sldMasterMk cId="372451530" sldId="2147483660"/>
        </pc:sldMasterMkLst>
        <pc:sldLayoutChg chg="add del">
          <pc:chgData name="Daniel Hwang" userId="f3c5bc68-82fa-4d63-a9ea-ad4e5142fd53" providerId="ADAL" clId="{352E579E-907C-0147-8940-FEF3146421C6}" dt="2023-06-06T05:19:02.642" v="4337" actId="2696"/>
          <pc:sldLayoutMkLst>
            <pc:docMk/>
            <pc:sldMasterMk cId="372451530" sldId="2147483660"/>
            <pc:sldLayoutMk cId="1365204882" sldId="2147483701"/>
          </pc:sldLayoutMkLst>
        </pc:sldLayoutChg>
        <pc:sldLayoutChg chg="add del">
          <pc:chgData name="Daniel Hwang" userId="f3c5bc68-82fa-4d63-a9ea-ad4e5142fd53" providerId="ADAL" clId="{352E579E-907C-0147-8940-FEF3146421C6}" dt="2023-06-06T05:16:39.796" v="4292" actId="2696"/>
          <pc:sldLayoutMkLst>
            <pc:docMk/>
            <pc:sldMasterMk cId="372451530" sldId="2147483660"/>
            <pc:sldLayoutMk cId="2854738564"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3D953-3C53-4E29-841C-AF93D3FA5AE5}" type="datetimeFigureOut">
              <a:rPr lang="en-AU" smtClean="0"/>
              <a:t>6/6/2023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B48B1-743F-4D28-A72E-3A0547D110C9}" type="slidenum">
              <a:rPr lang="en-AU" smtClean="0"/>
              <a:t>‹#›</a:t>
            </a:fld>
            <a:endParaRPr lang="en-AU"/>
          </a:p>
        </p:txBody>
      </p:sp>
    </p:spTree>
    <p:extLst>
      <p:ext uri="{BB962C8B-B14F-4D97-AF65-F5344CB8AC3E}">
        <p14:creationId xmlns:p14="http://schemas.microsoft.com/office/powerpoint/2010/main" val="63214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althdirect.gov.au/menopau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Guidelines for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Use this slide when presenting at UQ or at any site in Australia, when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Remember to pause briefly after acknowledging Country as a sign of respect.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If you are more familiar with acknowledging Country you may add a statement about the event, meeting or forum’s connection with Country. </a:t>
            </a:r>
            <a:br>
              <a:rPr lang="en-AU" sz="1200" i="1" kern="1200" dirty="0">
                <a:solidFill>
                  <a:schemeClr val="tx1"/>
                </a:solidFill>
                <a:effectLst/>
                <a:latin typeface="+mn-lt"/>
                <a:ea typeface="+mn-ea"/>
                <a:cs typeface="+mn-cs"/>
              </a:rPr>
            </a:br>
            <a:r>
              <a:rPr lang="en-AU" sz="1200" i="1" kern="1200" dirty="0">
                <a:solidFill>
                  <a:schemeClr val="tx1"/>
                </a:solidFill>
                <a:effectLst/>
                <a:latin typeface="+mn-lt"/>
                <a:ea typeface="+mn-ea"/>
                <a:cs typeface="+mn-cs"/>
              </a:rPr>
              <a:t>For example; at a higher education event you might acknowledge that the campus has always been a space for teaching, learning, research and collaboration tens of thousands of years before it was established as a university campus, and continues today.</a:t>
            </a:r>
          </a:p>
          <a:p>
            <a:pPr marL="171450" indent="-171450">
              <a:buFont typeface="Arial" panose="020B0604020202020204" pitchFamily="34" charset="0"/>
              <a:buChar char="•"/>
            </a:pPr>
            <a:r>
              <a:rPr lang="en-AU" sz="1200" b="0" i="1" u="none" kern="1200" baseline="0" dirty="0">
                <a:solidFill>
                  <a:schemeClr val="tx1"/>
                </a:solidFill>
                <a:effectLst/>
                <a:latin typeface="+mn-lt"/>
                <a:ea typeface="+mn-ea"/>
                <a:cs typeface="+mn-cs"/>
              </a:rPr>
              <a:t>When to use longer version:</a:t>
            </a:r>
            <a:endParaRPr lang="en-AU" sz="1200" b="0" i="1"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If you are the main</a:t>
            </a:r>
            <a:r>
              <a:rPr lang="en-AU" sz="1200" i="1" kern="1200" baseline="0" dirty="0">
                <a:solidFill>
                  <a:schemeClr val="tx1"/>
                </a:solidFill>
                <a:effectLst/>
                <a:latin typeface="+mn-lt"/>
                <a:ea typeface="+mn-ea"/>
                <a:cs typeface="+mn-cs"/>
              </a:rPr>
              <a:t> speaker at the event/gathering </a:t>
            </a:r>
          </a:p>
          <a:p>
            <a:pPr marL="628650" lvl="1" indent="-171450">
              <a:buFont typeface="Arial" panose="020B0604020202020204" pitchFamily="34" charset="0"/>
              <a:buChar char="•"/>
            </a:pPr>
            <a:r>
              <a:rPr lang="en-AU" sz="1200" i="1" kern="1200" baseline="0" dirty="0">
                <a:solidFill>
                  <a:schemeClr val="tx1"/>
                </a:solidFill>
                <a:effectLst/>
                <a:latin typeface="+mn-lt"/>
                <a:ea typeface="+mn-ea"/>
                <a:cs typeface="+mn-cs"/>
              </a:rPr>
              <a:t>If you are the first person to present.</a:t>
            </a:r>
            <a:endParaRPr lang="en-AU"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1" u="none" kern="1200" dirty="0">
                <a:solidFill>
                  <a:schemeClr val="tx1"/>
                </a:solidFill>
                <a:effectLst/>
                <a:latin typeface="+mn-lt"/>
                <a:ea typeface="+mn-ea"/>
                <a:cs typeface="+mn-cs"/>
              </a:rPr>
              <a:t>When</a:t>
            </a:r>
            <a:r>
              <a:rPr lang="en-AU" sz="1200" b="0" i="1" u="none" kern="1200" baseline="0" dirty="0">
                <a:solidFill>
                  <a:schemeClr val="tx1"/>
                </a:solidFill>
                <a:effectLst/>
                <a:latin typeface="+mn-lt"/>
                <a:ea typeface="+mn-ea"/>
                <a:cs typeface="+mn-cs"/>
              </a:rPr>
              <a:t> to use a shorter version: </a:t>
            </a:r>
            <a:endParaRPr lang="en-AU"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If you are not the first person to acknowledge Country </a:t>
            </a: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In a more informal setting </a:t>
            </a: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Thanking a Traditional Owner for welcoming people to Country. </a:t>
            </a:r>
          </a:p>
          <a:p>
            <a:endParaRPr lang="en-AU" sz="1200" i="1" kern="120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Longer version</a:t>
            </a:r>
          </a:p>
          <a:p>
            <a:r>
              <a:rPr lang="en-AU" sz="1200" kern="1200" dirty="0">
                <a:solidFill>
                  <a:schemeClr val="tx1"/>
                </a:solidFill>
                <a:effectLst/>
                <a:latin typeface="+mn-lt"/>
                <a:ea typeface="+mn-ea"/>
                <a:cs typeface="+mn-cs"/>
              </a:rPr>
              <a:t>I acknowledge the Traditional Owners and their custodianship of the lands on which we meet today. (On behalf of *) I pay our respects to their Ancestors and their descendants, who continue cultural and spiritual connections to Country. We recognise their valuable contributions to Australian and global society.</a:t>
            </a:r>
          </a:p>
          <a:p>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If you are hosting an event, meeting or seminar, you might say something like “On behalf of the event organisers or your section….” </a:t>
            </a:r>
          </a:p>
          <a:p>
            <a:endParaRPr lang="en-AU" sz="1200" b="1" u="none" kern="120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Shorter version</a:t>
            </a:r>
          </a:p>
          <a:p>
            <a:r>
              <a:rPr lang="en-AU" sz="1200" kern="1200" dirty="0">
                <a:solidFill>
                  <a:schemeClr val="tx1"/>
                </a:solidFill>
                <a:effectLst/>
                <a:latin typeface="+mn-lt"/>
                <a:ea typeface="+mn-ea"/>
                <a:cs typeface="+mn-cs"/>
              </a:rPr>
              <a:t>I (too,) acknowledge the Traditional Owners and their custodianship of the lands on which we meet today and pay my respect to their Ancestors and their descendants.</a:t>
            </a:r>
          </a:p>
          <a:p>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Slide last updated June 2019 – content owner is PVC(IE)/ATSISU (contact Nell Angus).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10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let’s first look at whether BMI causally affects CRP. If we were to do a simple observational regression, we regress CRP levels on BMI. We would get an estimate of about 1.075 with some very tight confidence intervals.</a:t>
            </a:r>
          </a:p>
        </p:txBody>
      </p:sp>
      <p:sp>
        <p:nvSpPr>
          <p:cNvPr id="4" name="Slide Number Placeholder 3"/>
          <p:cNvSpPr>
            <a:spLocks noGrp="1"/>
          </p:cNvSpPr>
          <p:nvPr>
            <p:ph type="sldNum" sz="quarter" idx="5"/>
          </p:nvPr>
        </p:nvSpPr>
        <p:spPr/>
        <p:txBody>
          <a:bodyPr/>
          <a:lstStyle/>
          <a:p>
            <a:fld id="{5D080D4D-B734-4681-9257-57E5ED3C6156}" type="slidenum">
              <a:rPr lang="en-GB" smtClean="0"/>
              <a:pPr/>
              <a:t>36</a:t>
            </a:fld>
            <a:endParaRPr lang="en-GB"/>
          </a:p>
        </p:txBody>
      </p:sp>
    </p:spTree>
    <p:extLst>
      <p:ext uri="{BB962C8B-B14F-4D97-AF65-F5344CB8AC3E}">
        <p14:creationId xmlns:p14="http://schemas.microsoft.com/office/powerpoint/2010/main" val="245431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there are many other examples…So what is the explanation for these?</a:t>
            </a:r>
          </a:p>
          <a:p>
            <a:endParaRPr lang="en-US" dirty="0"/>
          </a:p>
          <a:p>
            <a:r>
              <a:rPr lang="en-AU" b="0" i="0" dirty="0">
                <a:solidFill>
                  <a:srgbClr val="333333"/>
                </a:solidFill>
                <a:effectLst/>
                <a:latin typeface="Open Sans" panose="020B0606030504020204" pitchFamily="34" charset="0"/>
              </a:rPr>
              <a:t>Menopausal hormonal therapy (MHT), formerly called hormone replacement therapy (HRT), is when hormones are used to treat the symptoms of menopause, especially hot flushes and night sweats. </a:t>
            </a:r>
            <a:endParaRPr lang="en-US" dirty="0"/>
          </a:p>
          <a:p>
            <a:pPr algn="l"/>
            <a:r>
              <a:rPr lang="en-AU" b="0" i="0" dirty="0">
                <a:solidFill>
                  <a:srgbClr val="333333"/>
                </a:solidFill>
                <a:effectLst/>
                <a:latin typeface="Open Sans" panose="020F0502020204030204" pitchFamily="34" charset="0"/>
              </a:rPr>
              <a:t>During </a:t>
            </a:r>
            <a:r>
              <a:rPr lang="en-AU" b="0" i="0" u="sng" dirty="0">
                <a:solidFill>
                  <a:srgbClr val="1E4759"/>
                </a:solidFill>
                <a:effectLst/>
                <a:latin typeface="Open Sans" panose="020F0502020204030204" pitchFamily="34" charset="0"/>
                <a:hlinkClick r:id="rId3"/>
              </a:rPr>
              <a:t>menopause</a:t>
            </a:r>
            <a:r>
              <a:rPr lang="en-AU" b="0" i="0" dirty="0">
                <a:solidFill>
                  <a:srgbClr val="333333"/>
                </a:solidFill>
                <a:effectLst/>
                <a:latin typeface="Open Sans" panose="020F0502020204030204" pitchFamily="34" charset="0"/>
              </a:rPr>
              <a:t>, hormone levels go up and down, resulting in symptoms such as hot flushes and night sweats. </a:t>
            </a:r>
            <a:r>
              <a:rPr lang="en-AU" b="0" i="0" dirty="0">
                <a:solidFill>
                  <a:srgbClr val="333333"/>
                </a:solidFill>
                <a:effectLst/>
                <a:latin typeface="Open Sans" panose="020B0606030504020204" pitchFamily="34" charset="0"/>
              </a:rPr>
              <a:t>MHT helps restore hormone levels, which may improve some </a:t>
            </a:r>
            <a:r>
              <a:rPr lang="en-AU" b="0" i="0" u="sng" dirty="0">
                <a:solidFill>
                  <a:srgbClr val="1E4759"/>
                </a:solidFill>
                <a:effectLst/>
                <a:latin typeface="Open Sans" panose="020B0606030504020204" pitchFamily="34" charset="0"/>
                <a:hlinkClick r:id="rId3"/>
              </a:rPr>
              <a:t>menopause symptoms</a:t>
            </a:r>
            <a:r>
              <a:rPr lang="en-AU" b="0" i="0" dirty="0">
                <a:solidFill>
                  <a:srgbClr val="333333"/>
                </a:solidFill>
                <a:effectLst/>
                <a:latin typeface="Open Sans" panose="020B0606030504020204" pitchFamily="34" charset="0"/>
              </a:rPr>
              <a:t>.</a:t>
            </a:r>
          </a:p>
          <a:p>
            <a:endParaRPr lang="en-US"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8</a:t>
            </a:fld>
            <a:endParaRPr lang="en-GB"/>
          </a:p>
        </p:txBody>
      </p:sp>
    </p:spTree>
    <p:extLst>
      <p:ext uri="{BB962C8B-B14F-4D97-AF65-F5344CB8AC3E}">
        <p14:creationId xmlns:p14="http://schemas.microsoft.com/office/powerpoint/2010/main" val="76523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B48B1-743F-4D28-A72E-3A0547D110C9}" type="slidenum">
              <a:rPr lang="en-AU" smtClean="0"/>
              <a:t>16</a:t>
            </a:fld>
            <a:endParaRPr lang="en-AU"/>
          </a:p>
        </p:txBody>
      </p:sp>
    </p:spTree>
    <p:extLst>
      <p:ext uri="{BB962C8B-B14F-4D97-AF65-F5344CB8AC3E}">
        <p14:creationId xmlns:p14="http://schemas.microsoft.com/office/powerpoint/2010/main" val="393882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44D5A-9933-ED4C-94B3-DA6E71FFC188}" type="slidenum">
              <a:rPr lang="en-US" smtClean="0">
                <a:ea typeface="ＭＳ Ｐゴシック" charset="-128"/>
                <a:cs typeface="ＭＳ Ｐゴシック" charset="-128"/>
              </a:rPr>
              <a:pPr fontAlgn="base">
                <a:spcBef>
                  <a:spcPct val="0"/>
                </a:spcBef>
                <a:spcAft>
                  <a:spcPct val="0"/>
                </a:spcAft>
                <a:defRPr/>
              </a:pPr>
              <a:t>30</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dirty="0"/>
              <a:t>So in this example, we are going to do something called bidirectional MR, in which we will test the causality in both directions. We are going to look at the relationship between body mass index and serum C-reactive protein levels, and we are going to do Mendelian randomization in two ways.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ct val="0"/>
              </a:spcBef>
              <a:spcAft>
                <a:spcPts val="0"/>
              </a:spcAft>
              <a:buClrTx/>
              <a:buSzTx/>
              <a:buFontTx/>
              <a:buNone/>
              <a:tabLst/>
              <a:defRPr/>
            </a:pPr>
            <a:r>
              <a:rPr lang="en-AU" dirty="0"/>
              <a:t>First, we are going to look at whether there is a causal effect of BMI on CRP. We are going to proxy BMI using a genetic variant within the FTO gene, which we know is robustly associated with body mass index. And we are going to do MR to see whether BMI causally affects levels of CRP in the serum.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ct val="0"/>
              </a:spcBef>
              <a:spcAft>
                <a:spcPts val="0"/>
              </a:spcAft>
              <a:buClrTx/>
              <a:buSzTx/>
              <a:buFontTx/>
              <a:buNone/>
              <a:tabLst/>
              <a:defRPr/>
            </a:pPr>
            <a:r>
              <a:rPr lang="en-AU" dirty="0"/>
              <a:t>Then we are going to instrument serum CRP levels using a genetic variant in the CRP gene, And we are also going to do MR in the other direction to see whether CRP levels causally affects BMI.</a:t>
            </a:r>
          </a:p>
          <a:p>
            <a:pPr eaLnBrk="1" hangingPunct="1">
              <a:spcBef>
                <a:spcPct val="0"/>
              </a:spcBef>
            </a:pPr>
            <a:endParaRPr lang="en-GB" dirty="0">
              <a:latin typeface="Arial" charset="0"/>
            </a:endParaRPr>
          </a:p>
        </p:txBody>
      </p:sp>
    </p:spTree>
    <p:extLst>
      <p:ext uri="{BB962C8B-B14F-4D97-AF65-F5344CB8AC3E}">
        <p14:creationId xmlns:p14="http://schemas.microsoft.com/office/powerpoint/2010/main" val="24042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let’s first look at whether BMI causally affects CRP. If we were to do a simple observational regression, we regress CRP levels on BMI. We would get an estimate of about 1.075 with some very tight confidence intervals.</a:t>
            </a:r>
          </a:p>
        </p:txBody>
      </p:sp>
      <p:sp>
        <p:nvSpPr>
          <p:cNvPr id="4" name="Slide Number Placeholder 3"/>
          <p:cNvSpPr>
            <a:spLocks noGrp="1"/>
          </p:cNvSpPr>
          <p:nvPr>
            <p:ph type="sldNum" sz="quarter" idx="5"/>
          </p:nvPr>
        </p:nvSpPr>
        <p:spPr/>
        <p:txBody>
          <a:bodyPr/>
          <a:lstStyle/>
          <a:p>
            <a:fld id="{5D080D4D-B734-4681-9257-57E5ED3C6156}" type="slidenum">
              <a:rPr lang="en-GB" smtClean="0"/>
              <a:pPr/>
              <a:t>31</a:t>
            </a:fld>
            <a:endParaRPr lang="en-GB"/>
          </a:p>
        </p:txBody>
      </p:sp>
    </p:spTree>
    <p:extLst>
      <p:ext uri="{BB962C8B-B14F-4D97-AF65-F5344CB8AC3E}">
        <p14:creationId xmlns:p14="http://schemas.microsoft.com/office/powerpoint/2010/main" val="309142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let’s first look at whether BMI causally affects CRP. If we were to do a simple observational regression, we regress CRP levels on BMI. We would get an estimate of about 1.075 with some very tight confidence intervals.</a:t>
            </a:r>
          </a:p>
        </p:txBody>
      </p:sp>
      <p:sp>
        <p:nvSpPr>
          <p:cNvPr id="4" name="Slide Number Placeholder 3"/>
          <p:cNvSpPr>
            <a:spLocks noGrp="1"/>
          </p:cNvSpPr>
          <p:nvPr>
            <p:ph type="sldNum" sz="quarter" idx="5"/>
          </p:nvPr>
        </p:nvSpPr>
        <p:spPr/>
        <p:txBody>
          <a:bodyPr/>
          <a:lstStyle/>
          <a:p>
            <a:fld id="{5D080D4D-B734-4681-9257-57E5ED3C6156}" type="slidenum">
              <a:rPr lang="en-GB" smtClean="0"/>
              <a:pPr/>
              <a:t>32</a:t>
            </a:fld>
            <a:endParaRPr lang="en-GB"/>
          </a:p>
        </p:txBody>
      </p:sp>
    </p:spTree>
    <p:extLst>
      <p:ext uri="{BB962C8B-B14F-4D97-AF65-F5344CB8AC3E}">
        <p14:creationId xmlns:p14="http://schemas.microsoft.com/office/powerpoint/2010/main" val="246866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let’s first look at whether BMI causally affects CRP. If we were to do a simple observational regression, we regress CRP levels on BMI. We would get an estimate of about 1.075 with some very tight confidence intervals.</a:t>
            </a:r>
          </a:p>
        </p:txBody>
      </p:sp>
      <p:sp>
        <p:nvSpPr>
          <p:cNvPr id="4" name="Slide Number Placeholder 3"/>
          <p:cNvSpPr>
            <a:spLocks noGrp="1"/>
          </p:cNvSpPr>
          <p:nvPr>
            <p:ph type="sldNum" sz="quarter" idx="5"/>
          </p:nvPr>
        </p:nvSpPr>
        <p:spPr/>
        <p:txBody>
          <a:bodyPr/>
          <a:lstStyle/>
          <a:p>
            <a:fld id="{5D080D4D-B734-4681-9257-57E5ED3C6156}" type="slidenum">
              <a:rPr lang="en-GB" smtClean="0"/>
              <a:pPr/>
              <a:t>33</a:t>
            </a:fld>
            <a:endParaRPr lang="en-GB"/>
          </a:p>
        </p:txBody>
      </p:sp>
    </p:spTree>
    <p:extLst>
      <p:ext uri="{BB962C8B-B14F-4D97-AF65-F5344CB8AC3E}">
        <p14:creationId xmlns:p14="http://schemas.microsoft.com/office/powerpoint/2010/main" val="367422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let’s first look at whether BMI causally affects CRP. If we were to do a simple observational regression, we regress CRP levels on BMI. We would get an estimate of about 1.075 with some very tight confidence intervals.</a:t>
            </a:r>
          </a:p>
        </p:txBody>
      </p:sp>
      <p:sp>
        <p:nvSpPr>
          <p:cNvPr id="4" name="Slide Number Placeholder 3"/>
          <p:cNvSpPr>
            <a:spLocks noGrp="1"/>
          </p:cNvSpPr>
          <p:nvPr>
            <p:ph type="sldNum" sz="quarter" idx="5"/>
          </p:nvPr>
        </p:nvSpPr>
        <p:spPr/>
        <p:txBody>
          <a:bodyPr/>
          <a:lstStyle/>
          <a:p>
            <a:fld id="{5D080D4D-B734-4681-9257-57E5ED3C6156}" type="slidenum">
              <a:rPr lang="en-GB" smtClean="0"/>
              <a:pPr/>
              <a:t>34</a:t>
            </a:fld>
            <a:endParaRPr lang="en-GB"/>
          </a:p>
        </p:txBody>
      </p:sp>
    </p:spTree>
    <p:extLst>
      <p:ext uri="{BB962C8B-B14F-4D97-AF65-F5344CB8AC3E}">
        <p14:creationId xmlns:p14="http://schemas.microsoft.com/office/powerpoint/2010/main" val="398373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So let’s first look at whether BMI causally affects CRP. If we were to do a simple observational regression, we regress CRP levels on BMI. We would get an estimate of about 1.075 with some very tight confidence intervals.</a:t>
            </a:r>
          </a:p>
        </p:txBody>
      </p:sp>
      <p:sp>
        <p:nvSpPr>
          <p:cNvPr id="4" name="Slide Number Placeholder 3"/>
          <p:cNvSpPr>
            <a:spLocks noGrp="1"/>
          </p:cNvSpPr>
          <p:nvPr>
            <p:ph type="sldNum" sz="quarter" idx="5"/>
          </p:nvPr>
        </p:nvSpPr>
        <p:spPr/>
        <p:txBody>
          <a:bodyPr/>
          <a:lstStyle/>
          <a:p>
            <a:fld id="{5D080D4D-B734-4681-9257-57E5ED3C6156}" type="slidenum">
              <a:rPr lang="en-GB" smtClean="0"/>
              <a:pPr/>
              <a:t>35</a:t>
            </a:fld>
            <a:endParaRPr lang="en-GB"/>
          </a:p>
        </p:txBody>
      </p:sp>
    </p:spTree>
    <p:extLst>
      <p:ext uri="{BB962C8B-B14F-4D97-AF65-F5344CB8AC3E}">
        <p14:creationId xmlns:p14="http://schemas.microsoft.com/office/powerpoint/2010/main" val="1828696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
          <a:stretch/>
        </p:blipFill>
        <p:spPr>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
          <a:stretch/>
        </p:blipFill>
        <p:spPr>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61297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12251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p:txBody>
          <a:bodyPr/>
          <a:lstStyle/>
          <a:p>
            <a:pPr algn="l"/>
            <a:r>
              <a:rPr lang="en-US"/>
              <a:t>[Entity name]</a:t>
            </a:r>
            <a:endParaRPr lang="en-AU" dirty="0"/>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01206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[Entity name]</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600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a:extLst>
              <a:ext uri="{FF2B5EF4-FFF2-40B4-BE49-F238E27FC236}">
                <a16:creationId xmlns:a16="http://schemas.microsoft.com/office/drawing/2014/main" id="{4FBEAB6A-AEF1-462D-95F9-F1519022943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5570B25E-86C2-4120-ADF1-BA5A998ACB22}"/>
              </a:ext>
            </a:extLst>
          </p:cNvPr>
          <p:cNvSpPr>
            <a:spLocks noGrp="1"/>
          </p:cNvSpPr>
          <p:nvPr>
            <p:ph type="ftr" sz="quarter" idx="13"/>
          </p:nvPr>
        </p:nvSpPr>
        <p:spPr>
          <a:xfrm>
            <a:off x="719668" y="6519171"/>
            <a:ext cx="3360109" cy="240219"/>
          </a:xfrm>
        </p:spPr>
        <p:txBody>
          <a:bodyPr/>
          <a:lstStyle>
            <a:lvl1pPr>
              <a:defRPr b="0"/>
            </a:lvl1pPr>
          </a:lstStyle>
          <a:p>
            <a:r>
              <a:rPr lang="en-AU"/>
              <a:t>[Presentation Title] | [Date]</a:t>
            </a:r>
            <a:endParaRPr lang="en-AU" dirty="0"/>
          </a:p>
        </p:txBody>
      </p:sp>
      <p:sp>
        <p:nvSpPr>
          <p:cNvPr id="4" name="Date Placeholder 3">
            <a:extLst>
              <a:ext uri="{FF2B5EF4-FFF2-40B4-BE49-F238E27FC236}">
                <a16:creationId xmlns:a16="http://schemas.microsoft.com/office/drawing/2014/main" id="{DEE5E26C-0EA4-4311-8C33-7E0BB26727D1}"/>
              </a:ext>
            </a:extLst>
          </p:cNvPr>
          <p:cNvSpPr>
            <a:spLocks noGrp="1"/>
          </p:cNvSpPr>
          <p:nvPr>
            <p:ph type="dt" sz="half" idx="14"/>
          </p:nvPr>
        </p:nvSpPr>
        <p:spPr/>
        <p:txBody>
          <a:bodyPr/>
          <a:lstStyle/>
          <a:p>
            <a:pPr algn="l"/>
            <a:r>
              <a:rPr lang="en-US"/>
              <a:t>[Entity name]</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11149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a:extLst>
              <a:ext uri="{FF2B5EF4-FFF2-40B4-BE49-F238E27FC236}">
                <a16:creationId xmlns:a16="http://schemas.microsoft.com/office/drawing/2014/main" id="{B5ADC021-5712-427A-9A4F-3BEA0E8FD587}"/>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4C523327-0B7D-4C38-92D5-3F55376A81CA}"/>
              </a:ext>
            </a:extLst>
          </p:cNvPr>
          <p:cNvSpPr>
            <a:spLocks noGrp="1"/>
          </p:cNvSpPr>
          <p:nvPr>
            <p:ph type="ftr" sz="quarter" idx="13"/>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B3CAE99C-6246-4A8D-9665-8E1EF48C2776}"/>
              </a:ext>
            </a:extLst>
          </p:cNvPr>
          <p:cNvSpPr>
            <a:spLocks noGrp="1"/>
          </p:cNvSpPr>
          <p:nvPr>
            <p:ph type="dt" sz="half" idx="14"/>
          </p:nvPr>
        </p:nvSpPr>
        <p:spPr/>
        <p:txBody>
          <a:bodyPr/>
          <a:lstStyle>
            <a:lvl1pPr algn="l">
              <a:defRPr/>
            </a:lvl1pPr>
          </a:lstStyle>
          <a:p>
            <a:r>
              <a:rPr lang="en-US"/>
              <a:t>[Entity name]</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21217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440000" rIns="180000" bIns="180000" anchor="t">
            <a:normAutofit/>
          </a:bodyPr>
          <a:lstStyle>
            <a:lvl1pPr marL="542925" indent="-280988" algn="l">
              <a:buClr>
                <a:schemeClr val="accent1"/>
              </a:buClr>
              <a:buFont typeface="Arial" panose="020B0604020202020204" pitchFamily="34" charset="0"/>
              <a:buChar char="•"/>
              <a:defRPr lang="en-AU" dirty="0"/>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412776"/>
            <a:ext cx="2592288" cy="876470"/>
          </a:xfrm>
        </p:spPr>
        <p:txBody>
          <a:bodyPr anchor="t">
            <a:normAutofit/>
          </a:bodyPr>
          <a:lstStyle>
            <a:lvl1pPr>
              <a:defRPr sz="2800"/>
            </a:lvl1pPr>
          </a:lstStyle>
          <a:p>
            <a:r>
              <a:rPr lang="en-US" dirty="0"/>
              <a:t>[Title]</a:t>
            </a:r>
            <a:endParaRPr lang="en-AU" dirty="0"/>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[Entity name]</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81029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[Entity name]</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33278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[Entity name]</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32547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397043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dirty="0"/>
          </a:p>
        </p:txBody>
      </p:sp>
    </p:spTree>
    <p:extLst>
      <p:ext uri="{BB962C8B-B14F-4D97-AF65-F5344CB8AC3E}">
        <p14:creationId xmlns:p14="http://schemas.microsoft.com/office/powerpoint/2010/main" val="5655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6340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[Entity name]</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9958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6325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BE54B78-219D-4EBD-9309-EDE2B7D00696}"/>
              </a:ext>
            </a:extLst>
          </p:cNvPr>
          <p:cNvSpPr>
            <a:spLocks noGrp="1"/>
          </p:cNvSpPr>
          <p:nvPr>
            <p:ph type="body" sz="quarter" idx="19" hasCustomPrompt="1"/>
          </p:nvPr>
        </p:nvSpPr>
        <p:spPr>
          <a:xfrm>
            <a:off x="0" y="0"/>
            <a:ext cx="10704513" cy="6869113"/>
          </a:xfrm>
          <a:solidFill>
            <a:schemeClr val="accent1"/>
          </a:solidFill>
        </p:spPr>
        <p:txBody>
          <a:bodyPr>
            <a:normAutofit/>
          </a:bodyPr>
          <a:lstStyle>
            <a:lvl1pPr>
              <a:defRPr sz="100">
                <a:solidFill>
                  <a:schemeClr val="accent1"/>
                </a:solidFill>
              </a:defRPr>
            </a:lvl1pPr>
          </a:lstStyle>
          <a:p>
            <a:pPr lvl="0"/>
            <a:r>
              <a:rPr lang="en-AU" dirty="0"/>
              <a:t> </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lvl1pPr>
              <a:defRPr>
                <a:solidFill>
                  <a:schemeClr val="bg1"/>
                </a:solidFill>
              </a:defRPr>
            </a:lvl1pPr>
          </a:lstStyle>
          <a:p>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D34DE91-0A0E-4F2C-AE95-29A5EC069F9B}"/>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695326" y="1052736"/>
            <a:ext cx="7096124" cy="469056"/>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16227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[Entity name]</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4798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[Entity name]</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09284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28886"/>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dirty="0"/>
              <a:t>Edit Master text styles</a:t>
            </a:r>
          </a:p>
          <a:p>
            <a:pPr lvl="1"/>
            <a:r>
              <a:rPr lang="en-US" dirty="0"/>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[Entity name]</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28886"/>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28985"/>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0532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0532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0541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9836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[Entity name]</a:t>
            </a:r>
            <a:endParaRPr lang="en-AU" dirty="0"/>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6045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Tree>
    <p:extLst>
      <p:ext uri="{BB962C8B-B14F-4D97-AF65-F5344CB8AC3E}">
        <p14:creationId xmlns:p14="http://schemas.microsoft.com/office/powerpoint/2010/main" val="380805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p:txBody>
          <a:bodyPr/>
          <a:lstStyle/>
          <a:p>
            <a:pPr algn="l"/>
            <a:r>
              <a:rPr lang="en-US"/>
              <a:t>[Entity name]</a:t>
            </a:r>
            <a:endParaRPr lang="en-AU" dirty="0"/>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0112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p:txBody>
          <a:bodyPr/>
          <a:lstStyle/>
          <a:p>
            <a:pPr algn="l"/>
            <a:r>
              <a:rPr lang="en-US"/>
              <a:t>[Entity name]</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5997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a:t>
            </a:r>
            <a:r>
              <a:rPr lang="en-US" sz="1400" dirty="0" err="1">
                <a:solidFill>
                  <a:schemeClr val="bg1"/>
                </a:solidFill>
              </a:rPr>
              <a:t>colour</a:t>
            </a:r>
            <a:r>
              <a:rPr lang="en-US" sz="1400" dirty="0">
                <a:solidFill>
                  <a:schemeClr val="bg1"/>
                </a:solidFill>
              </a:rPr>
              <a:t>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766511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p:txBody>
          <a:bodyPr/>
          <a:lstStyle/>
          <a:p>
            <a:pPr algn="l"/>
            <a:r>
              <a:rPr lang="en-US"/>
              <a:t>[Entity name]</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25838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[Entity name]</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57011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p:txBody>
          <a:bodyPr/>
          <a:lstStyle/>
          <a:p>
            <a:pPr algn="l"/>
            <a:r>
              <a:rPr lang="en-US"/>
              <a:t>[Entity name]</a:t>
            </a:r>
            <a:endParaRPr lang="en-AU" dirty="0"/>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3895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p:txBody>
          <a:bodyPr/>
          <a:lstStyle/>
          <a:p>
            <a:pPr algn="l"/>
            <a:r>
              <a:rPr lang="en-US"/>
              <a:t>[Entity name]</a:t>
            </a:r>
            <a:endParaRPr lang="en-AU" dirty="0"/>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369474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p:txBody>
          <a:bodyPr/>
          <a:lstStyle/>
          <a:p>
            <a:pPr algn="l"/>
            <a:r>
              <a:rPr lang="en-US"/>
              <a:t>[Entity name]</a:t>
            </a:r>
            <a:endParaRPr lang="en-AU" dirty="0"/>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7378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71272" y="152896"/>
            <a:ext cx="1237347" cy="324000"/>
          </a:xfrm>
          <a:prstGeom prst="rect">
            <a:avLst/>
          </a:prstGeom>
        </p:spPr>
      </p:pic>
    </p:spTree>
    <p:extLst>
      <p:ext uri="{BB962C8B-B14F-4D97-AF65-F5344CB8AC3E}">
        <p14:creationId xmlns:p14="http://schemas.microsoft.com/office/powerpoint/2010/main" val="55828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83291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1323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3C4CCB-9D43-412D-A0AC-BB84032C120D}" type="datetimeFigureOut">
              <a:rPr lang="en-GB" smtClean="0"/>
              <a:pPr/>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extLst>
      <p:ext uri="{BB962C8B-B14F-4D97-AF65-F5344CB8AC3E}">
        <p14:creationId xmlns:p14="http://schemas.microsoft.com/office/powerpoint/2010/main" val="259464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extLst>
      <p:ext uri="{BB962C8B-B14F-4D97-AF65-F5344CB8AC3E}">
        <p14:creationId xmlns:p14="http://schemas.microsoft.com/office/powerpoint/2010/main" val="214286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9692" y="275999"/>
            <a:ext cx="3204000" cy="472463"/>
          </a:xfrm>
          <a:prstGeom prst="rect">
            <a:avLst/>
          </a:prstGeom>
        </p:spPr>
      </p:pic>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33404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smtClean="0"/>
            </a:lvl1pPr>
          </a:lstStyle>
          <a:p>
            <a:fld id="{186F64F9-7594-D948-9773-089249130FF5}" type="slidenum">
              <a:rPr lang="en-US"/>
              <a:pPr/>
              <a:t>‹#›</a:t>
            </a:fld>
            <a:endParaRPr lang="en-US"/>
          </a:p>
        </p:txBody>
      </p:sp>
    </p:spTree>
    <p:extLst>
      <p:ext uri="{BB962C8B-B14F-4D97-AF65-F5344CB8AC3E}">
        <p14:creationId xmlns:p14="http://schemas.microsoft.com/office/powerpoint/2010/main" val="340469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175957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3322" y="152896"/>
            <a:ext cx="1210684" cy="324000"/>
          </a:xfrm>
          <a:prstGeom prst="rect">
            <a:avLst/>
          </a:prstGeom>
        </p:spPr>
      </p:pic>
      <p:sp>
        <p:nvSpPr>
          <p:cNvPr id="2" name="Rectangle 1">
            <a:extLst>
              <a:ext uri="{FF2B5EF4-FFF2-40B4-BE49-F238E27FC236}">
                <a16:creationId xmlns:a16="http://schemas.microsoft.com/office/drawing/2014/main" id="{D6A00B00-A607-4F26-A79F-54174BAA8F7D}"/>
              </a:ext>
            </a:extLst>
          </p:cNvPr>
          <p:cNvSpPr/>
          <p:nvPr userDrawn="1"/>
        </p:nvSpPr>
        <p:spPr>
          <a:xfrm>
            <a:off x="7896200" y="6444710"/>
            <a:ext cx="1656184"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1518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 name="Date Placeholder 2">
            <a:extLst>
              <a:ext uri="{FF2B5EF4-FFF2-40B4-BE49-F238E27FC236}">
                <a16:creationId xmlns:a16="http://schemas.microsoft.com/office/drawing/2014/main" id="{B8C5A752-ADE5-45BF-9096-CA364AC58F30}"/>
              </a:ext>
            </a:extLst>
          </p:cNvPr>
          <p:cNvSpPr>
            <a:spLocks noGrp="1"/>
          </p:cNvSpPr>
          <p:nvPr>
            <p:ph type="dt" sz="half" idx="16"/>
          </p:nvPr>
        </p:nvSpPr>
        <p:spPr/>
        <p:txBody>
          <a:bodyPr/>
          <a:lstStyle/>
          <a:p>
            <a:pPr algn="l"/>
            <a:r>
              <a:rPr lang="en-US"/>
              <a:t>[Entity name]</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182677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780A540D-5E1B-4B0D-A881-660BC8BFB2C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Footer Placeholder 2">
            <a:extLst>
              <a:ext uri="{FF2B5EF4-FFF2-40B4-BE49-F238E27FC236}">
                <a16:creationId xmlns:a16="http://schemas.microsoft.com/office/drawing/2014/main" id="{2C08227A-03B4-4127-BD41-5A40903BC3A5}"/>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816DE1F6-7D39-4943-8CEF-C64A18EBD2AB}"/>
              </a:ext>
            </a:extLst>
          </p:cNvPr>
          <p:cNvSpPr>
            <a:spLocks noGrp="1"/>
          </p:cNvSpPr>
          <p:nvPr>
            <p:ph type="dt" sz="half" idx="12"/>
          </p:nvPr>
        </p:nvSpPr>
        <p:spPr/>
        <p:txBody>
          <a:bodyPr/>
          <a:lstStyle/>
          <a:p>
            <a:pPr algn="l"/>
            <a:r>
              <a:rPr lang="en-US"/>
              <a:t>[Entity name]</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727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p:txBody>
          <a:bodyPr/>
          <a:lstStyle/>
          <a:p>
            <a:pPr algn="l"/>
            <a:r>
              <a:rPr lang="en-US"/>
              <a:t>[Entity name]</a:t>
            </a:r>
            <a:endParaRPr lang="en-AU" dirty="0"/>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51641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endParaRPr lang="en-AU" dirty="0"/>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5" y="151136"/>
            <a:ext cx="338454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dirty="0"/>
              <a:t>[Entity name]</a:t>
            </a:r>
            <a:endParaRPr lang="en-AU" dirty="0"/>
          </a:p>
        </p:txBody>
      </p:sp>
    </p:spTree>
    <p:extLst>
      <p:ext uri="{BB962C8B-B14F-4D97-AF65-F5344CB8AC3E}">
        <p14:creationId xmlns:p14="http://schemas.microsoft.com/office/powerpoint/2010/main" val="372451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1.png"/><Relationship Id="rId4"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1DB6E-300B-E34F-9D9B-A3581321726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1EB96B0C-F338-A649-9C62-40BFA48F7EAB}"/>
              </a:ext>
            </a:extLst>
          </p:cNvPr>
          <p:cNvSpPr>
            <a:spLocks noGrp="1"/>
          </p:cNvSpPr>
          <p:nvPr>
            <p:ph type="body" sz="quarter" idx="13"/>
          </p:nvPr>
        </p:nvSpPr>
        <p:spPr>
          <a:xfrm>
            <a:off x="695325" y="1844824"/>
            <a:ext cx="5208587" cy="4453464"/>
          </a:xfrm>
        </p:spPr>
        <p:txBody>
          <a:bodyPr/>
          <a:lstStyle/>
          <a:p>
            <a:pPr marL="612" lvl="1" indent="0">
              <a:buNone/>
            </a:pPr>
            <a:r>
              <a:rPr lang="en-AU" dirty="0"/>
              <a:t>The University of Queensland (UQ) acknowledges the Traditional Owners and their custodianship of the lands on which we meet.</a:t>
            </a:r>
          </a:p>
          <a:p>
            <a:pPr marL="612" lvl="1" indent="0">
              <a:buNone/>
            </a:pPr>
            <a:endParaRPr lang="en-AU" dirty="0"/>
          </a:p>
          <a:p>
            <a:pPr marL="612" lvl="1" indent="0">
              <a:buNone/>
            </a:pPr>
            <a:r>
              <a:rPr lang="en-AU" dirty="0"/>
              <a:t>We pay our respects to their Ancestors and their descendants, who continue cultural and spiritual connections to Country.</a:t>
            </a:r>
          </a:p>
          <a:p>
            <a:pPr marL="612" lvl="1" indent="0">
              <a:buNone/>
            </a:pPr>
            <a:endParaRPr lang="en-AU" dirty="0"/>
          </a:p>
          <a:p>
            <a:pPr marL="612" lvl="1" indent="0">
              <a:buNone/>
            </a:pPr>
            <a:r>
              <a:rPr lang="en-AU" dirty="0"/>
              <a:t>We recognise their valuable contributions to Australian and global society.</a:t>
            </a:r>
          </a:p>
          <a:p>
            <a:endParaRPr lang="en-US" dirty="0"/>
          </a:p>
        </p:txBody>
      </p:sp>
      <p:sp>
        <p:nvSpPr>
          <p:cNvPr id="8" name="Title 7">
            <a:extLst>
              <a:ext uri="{FF2B5EF4-FFF2-40B4-BE49-F238E27FC236}">
                <a16:creationId xmlns:a16="http://schemas.microsoft.com/office/drawing/2014/main" id="{E227FEEF-895B-204C-9420-9FE0102D6866}"/>
              </a:ext>
            </a:extLst>
          </p:cNvPr>
          <p:cNvSpPr>
            <a:spLocks noGrp="1"/>
          </p:cNvSpPr>
          <p:nvPr>
            <p:ph type="title"/>
          </p:nvPr>
        </p:nvSpPr>
        <p:spPr>
          <a:xfrm>
            <a:off x="695326" y="1052736"/>
            <a:ext cx="5406952" cy="468000"/>
          </a:xfrm>
        </p:spPr>
        <p:txBody>
          <a:bodyPr>
            <a:normAutofit/>
          </a:bodyPr>
          <a:lstStyle/>
          <a:p>
            <a:r>
              <a:rPr lang="en-AU" sz="3000" dirty="0"/>
              <a:t>Acknowledgement of </a:t>
            </a:r>
            <a:r>
              <a:rPr lang="en-AU" sz="3000" b="1" dirty="0"/>
              <a:t>Country</a:t>
            </a:r>
            <a:endParaRPr lang="en-US" sz="3000" b="1" dirty="0"/>
          </a:p>
        </p:txBody>
      </p:sp>
      <p:pic>
        <p:nvPicPr>
          <p:cNvPr id="6" name="Picture Placeholder 5">
            <a:extLst>
              <a:ext uri="{FF2B5EF4-FFF2-40B4-BE49-F238E27FC236}">
                <a16:creationId xmlns:a16="http://schemas.microsoft.com/office/drawing/2014/main" id="{0C67F306-45F7-DE4C-B108-C814C864AF62}"/>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9068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rmAutofit fontScale="90000"/>
          </a:bodyPr>
          <a:lstStyle/>
          <a:p>
            <a:pPr algn="ctr"/>
            <a:r>
              <a:rPr lang="en-GB" sz="3600" dirty="0">
                <a:solidFill>
                  <a:schemeClr val="accent1">
                    <a:lumMod val="75000"/>
                  </a:schemeClr>
                </a:solidFill>
              </a:rPr>
              <a:t>Confounding</a:t>
            </a:r>
          </a:p>
        </p:txBody>
      </p:sp>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2" name="TextBox 1">
            <a:extLst>
              <a:ext uri="{FF2B5EF4-FFF2-40B4-BE49-F238E27FC236}">
                <a16:creationId xmlns:a16="http://schemas.microsoft.com/office/drawing/2014/main" id="{CCAE513E-6ACB-CE16-942C-93026CA76BEF}"/>
              </a:ext>
            </a:extLst>
          </p:cNvPr>
          <p:cNvSpPr txBox="1"/>
          <p:nvPr/>
        </p:nvSpPr>
        <p:spPr>
          <a:xfrm>
            <a:off x="3497502" y="4266990"/>
            <a:ext cx="1962813" cy="584775"/>
          </a:xfrm>
          <a:prstGeom prst="rect">
            <a:avLst/>
          </a:prstGeom>
          <a:noFill/>
        </p:spPr>
        <p:txBody>
          <a:bodyPr wrap="square" rtlCol="0">
            <a:spAutoFit/>
          </a:bodyPr>
          <a:lstStyle/>
          <a:p>
            <a:pPr algn="ctr"/>
            <a:r>
              <a:rPr lang="en-US" sz="3200" dirty="0"/>
              <a:t>Exposure</a:t>
            </a:r>
            <a:endParaRPr lang="en-AU" sz="3200" dirty="0"/>
          </a:p>
        </p:txBody>
      </p:sp>
      <p:sp>
        <p:nvSpPr>
          <p:cNvPr id="8" name="TextBox 7">
            <a:extLst>
              <a:ext uri="{FF2B5EF4-FFF2-40B4-BE49-F238E27FC236}">
                <a16:creationId xmlns:a16="http://schemas.microsoft.com/office/drawing/2014/main" id="{6965655C-9C98-3786-A36A-FD79AB2DAD60}"/>
              </a:ext>
            </a:extLst>
          </p:cNvPr>
          <p:cNvSpPr txBox="1"/>
          <p:nvPr/>
        </p:nvSpPr>
        <p:spPr>
          <a:xfrm>
            <a:off x="6738208" y="4271038"/>
            <a:ext cx="2121415" cy="584775"/>
          </a:xfrm>
          <a:prstGeom prst="rect">
            <a:avLst/>
          </a:prstGeom>
          <a:noFill/>
        </p:spPr>
        <p:txBody>
          <a:bodyPr wrap="square" rtlCol="0">
            <a:spAutoFit/>
          </a:bodyPr>
          <a:lstStyle/>
          <a:p>
            <a:pPr algn="ctr"/>
            <a:r>
              <a:rPr lang="en-US" sz="3200" dirty="0"/>
              <a:t>Outcome</a:t>
            </a:r>
            <a:endParaRPr lang="en-AU" sz="3200" dirty="0"/>
          </a:p>
        </p:txBody>
      </p:sp>
      <p:cxnSp>
        <p:nvCxnSpPr>
          <p:cNvPr id="9" name="Straight Arrow Connector 8">
            <a:extLst>
              <a:ext uri="{FF2B5EF4-FFF2-40B4-BE49-F238E27FC236}">
                <a16:creationId xmlns:a16="http://schemas.microsoft.com/office/drawing/2014/main" id="{D55009AB-76FD-C616-74E6-D72E9F639970}"/>
              </a:ext>
            </a:extLst>
          </p:cNvPr>
          <p:cNvCxnSpPr/>
          <p:nvPr/>
        </p:nvCxnSpPr>
        <p:spPr>
          <a:xfrm flipV="1">
            <a:off x="5496174" y="4577445"/>
            <a:ext cx="1242034" cy="1"/>
          </a:xfrm>
          <a:prstGeom prst="straightConnector1">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7DD524-0578-D99D-119C-868E509342A4}"/>
              </a:ext>
            </a:extLst>
          </p:cNvPr>
          <p:cNvSpPr txBox="1"/>
          <p:nvPr/>
        </p:nvSpPr>
        <p:spPr>
          <a:xfrm>
            <a:off x="4808766" y="2738677"/>
            <a:ext cx="2574467" cy="584775"/>
          </a:xfrm>
          <a:prstGeom prst="rect">
            <a:avLst/>
          </a:prstGeom>
          <a:noFill/>
        </p:spPr>
        <p:txBody>
          <a:bodyPr wrap="square" rtlCol="0">
            <a:spAutoFit/>
          </a:bodyPr>
          <a:lstStyle/>
          <a:p>
            <a:pPr algn="ctr"/>
            <a:r>
              <a:rPr lang="en-US" sz="3200" dirty="0"/>
              <a:t>Confounders</a:t>
            </a:r>
            <a:endParaRPr lang="en-AU" sz="3200" dirty="0"/>
          </a:p>
        </p:txBody>
      </p:sp>
      <p:cxnSp>
        <p:nvCxnSpPr>
          <p:cNvPr id="17" name="Straight Arrow Connector 16">
            <a:extLst>
              <a:ext uri="{FF2B5EF4-FFF2-40B4-BE49-F238E27FC236}">
                <a16:creationId xmlns:a16="http://schemas.microsoft.com/office/drawing/2014/main" id="{D79721A1-A2EB-E1FA-6FCF-8077D1868001}"/>
              </a:ext>
            </a:extLst>
          </p:cNvPr>
          <p:cNvCxnSpPr/>
          <p:nvPr/>
        </p:nvCxnSpPr>
        <p:spPr>
          <a:xfrm flipH="1">
            <a:off x="4500074" y="3385631"/>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114645-CD7D-0DDA-2D57-BF7B64C91A55}"/>
              </a:ext>
            </a:extLst>
          </p:cNvPr>
          <p:cNvSpPr txBox="1"/>
          <p:nvPr/>
        </p:nvSpPr>
        <p:spPr>
          <a:xfrm>
            <a:off x="3690088" y="5067183"/>
            <a:ext cx="1080043" cy="369332"/>
          </a:xfrm>
          <a:prstGeom prst="rect">
            <a:avLst/>
          </a:prstGeom>
          <a:noFill/>
        </p:spPr>
        <p:txBody>
          <a:bodyPr wrap="none" rtlCol="0">
            <a:spAutoFit/>
          </a:bodyPr>
          <a:lstStyle/>
          <a:p>
            <a:r>
              <a:rPr lang="en-US" dirty="0">
                <a:solidFill>
                  <a:schemeClr val="bg1">
                    <a:lumMod val="50000"/>
                  </a:schemeClr>
                </a:solidFill>
              </a:rPr>
              <a:t>Vitamin E</a:t>
            </a:r>
          </a:p>
        </p:txBody>
      </p:sp>
      <p:sp>
        <p:nvSpPr>
          <p:cNvPr id="20" name="TextBox 19">
            <a:extLst>
              <a:ext uri="{FF2B5EF4-FFF2-40B4-BE49-F238E27FC236}">
                <a16:creationId xmlns:a16="http://schemas.microsoft.com/office/drawing/2014/main" id="{5E62B31B-04F2-6585-13C5-ACF57696E646}"/>
              </a:ext>
            </a:extLst>
          </p:cNvPr>
          <p:cNvSpPr txBox="1"/>
          <p:nvPr/>
        </p:nvSpPr>
        <p:spPr>
          <a:xfrm>
            <a:off x="3311451" y="2365336"/>
            <a:ext cx="5569099" cy="369332"/>
          </a:xfrm>
          <a:prstGeom prst="rect">
            <a:avLst/>
          </a:prstGeom>
          <a:noFill/>
        </p:spPr>
        <p:txBody>
          <a:bodyPr wrap="square" rtlCol="0">
            <a:spAutoFit/>
          </a:bodyPr>
          <a:lstStyle/>
          <a:p>
            <a:pPr algn="ctr"/>
            <a:r>
              <a:rPr lang="en-US" dirty="0">
                <a:solidFill>
                  <a:schemeClr val="bg1">
                    <a:lumMod val="50000"/>
                  </a:schemeClr>
                </a:solidFill>
              </a:rPr>
              <a:t>Smoking, diet, alcohol, socioeconomic position….</a:t>
            </a:r>
          </a:p>
        </p:txBody>
      </p:sp>
      <p:sp>
        <p:nvSpPr>
          <p:cNvPr id="21" name="TextBox 20">
            <a:extLst>
              <a:ext uri="{FF2B5EF4-FFF2-40B4-BE49-F238E27FC236}">
                <a16:creationId xmlns:a16="http://schemas.microsoft.com/office/drawing/2014/main" id="{DE255373-C47B-2FE3-FBB1-66A67D5DC292}"/>
              </a:ext>
            </a:extLst>
          </p:cNvPr>
          <p:cNvSpPr txBox="1"/>
          <p:nvPr/>
        </p:nvSpPr>
        <p:spPr>
          <a:xfrm>
            <a:off x="7074464" y="5067183"/>
            <a:ext cx="1458978" cy="369332"/>
          </a:xfrm>
          <a:prstGeom prst="rect">
            <a:avLst/>
          </a:prstGeom>
          <a:noFill/>
        </p:spPr>
        <p:txBody>
          <a:bodyPr wrap="none" rtlCol="0">
            <a:spAutoFit/>
          </a:bodyPr>
          <a:lstStyle/>
          <a:p>
            <a:r>
              <a:rPr lang="en-US" dirty="0">
                <a:solidFill>
                  <a:schemeClr val="bg1">
                    <a:lumMod val="50000"/>
                  </a:schemeClr>
                </a:solidFill>
              </a:rPr>
              <a:t>Heart disease</a:t>
            </a:r>
          </a:p>
        </p:txBody>
      </p:sp>
      <p:cxnSp>
        <p:nvCxnSpPr>
          <p:cNvPr id="22" name="Straight Arrow Connector 21">
            <a:extLst>
              <a:ext uri="{FF2B5EF4-FFF2-40B4-BE49-F238E27FC236}">
                <a16:creationId xmlns:a16="http://schemas.microsoft.com/office/drawing/2014/main" id="{299A45A5-D82D-3E90-59C3-70A47F189786}"/>
              </a:ext>
            </a:extLst>
          </p:cNvPr>
          <p:cNvCxnSpPr/>
          <p:nvPr/>
        </p:nvCxnSpPr>
        <p:spPr>
          <a:xfrm flipH="1">
            <a:off x="4652474" y="3410999"/>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82E1101-57F6-8FAA-66EA-F8880A4CB2E5}"/>
              </a:ext>
            </a:extLst>
          </p:cNvPr>
          <p:cNvCxnSpPr/>
          <p:nvPr/>
        </p:nvCxnSpPr>
        <p:spPr>
          <a:xfrm flipH="1">
            <a:off x="4804874" y="3410999"/>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6C0BE8A-B9EB-0CFA-7DA0-97A2B78B4B34}"/>
              </a:ext>
            </a:extLst>
          </p:cNvPr>
          <p:cNvSpPr txBox="1"/>
          <p:nvPr/>
        </p:nvSpPr>
        <p:spPr>
          <a:xfrm>
            <a:off x="5967179" y="4208113"/>
            <a:ext cx="292068" cy="369332"/>
          </a:xfrm>
          <a:prstGeom prst="rect">
            <a:avLst/>
          </a:prstGeom>
          <a:noFill/>
        </p:spPr>
        <p:txBody>
          <a:bodyPr wrap="none" rtlCol="0">
            <a:spAutoFit/>
          </a:bodyPr>
          <a:lstStyle/>
          <a:p>
            <a:r>
              <a:rPr lang="en-US" dirty="0">
                <a:solidFill>
                  <a:srgbClr val="FF0000"/>
                </a:solidFill>
              </a:rPr>
              <a:t>?</a:t>
            </a:r>
          </a:p>
        </p:txBody>
      </p:sp>
      <p:cxnSp>
        <p:nvCxnSpPr>
          <p:cNvPr id="27" name="Straight Arrow Connector 26">
            <a:extLst>
              <a:ext uri="{FF2B5EF4-FFF2-40B4-BE49-F238E27FC236}">
                <a16:creationId xmlns:a16="http://schemas.microsoft.com/office/drawing/2014/main" id="{097F0D51-3DC9-C074-ADBD-D623282BEAF1}"/>
              </a:ext>
            </a:extLst>
          </p:cNvPr>
          <p:cNvCxnSpPr>
            <a:cxnSpLocks/>
          </p:cNvCxnSpPr>
          <p:nvPr/>
        </p:nvCxnSpPr>
        <p:spPr>
          <a:xfrm>
            <a:off x="6591145" y="3410999"/>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2313F9-69BF-2EA2-29A2-54169D2761AE}"/>
              </a:ext>
            </a:extLst>
          </p:cNvPr>
          <p:cNvCxnSpPr>
            <a:cxnSpLocks/>
          </p:cNvCxnSpPr>
          <p:nvPr/>
        </p:nvCxnSpPr>
        <p:spPr>
          <a:xfrm>
            <a:off x="6743545" y="3436367"/>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AD840D-9CDD-F23E-CA1D-B0636030EC97}"/>
              </a:ext>
            </a:extLst>
          </p:cNvPr>
          <p:cNvCxnSpPr>
            <a:cxnSpLocks/>
          </p:cNvCxnSpPr>
          <p:nvPr/>
        </p:nvCxnSpPr>
        <p:spPr>
          <a:xfrm>
            <a:off x="6895945" y="3436367"/>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4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12" name="Rectangle 2">
            <a:extLst>
              <a:ext uri="{FF2B5EF4-FFF2-40B4-BE49-F238E27FC236}">
                <a16:creationId xmlns:a16="http://schemas.microsoft.com/office/drawing/2014/main" id="{083F0363-EF3A-DBF8-5D45-BB2A689FBC84}"/>
              </a:ext>
            </a:extLst>
          </p:cNvPr>
          <p:cNvSpPr txBox="1">
            <a:spLocks noChangeArrowheads="1"/>
          </p:cNvSpPr>
          <p:nvPr/>
        </p:nvSpPr>
        <p:spPr>
          <a:xfrm>
            <a:off x="1379095" y="1120311"/>
            <a:ext cx="4540779" cy="164604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a:lstStyle>
          <a:p>
            <a:r>
              <a:rPr lang="en-US" sz="3200" dirty="0">
                <a:solidFill>
                  <a:schemeClr val="accent1">
                    <a:lumMod val="75000"/>
                  </a:schemeClr>
                </a:solidFill>
                <a:cs typeface="Verdana"/>
              </a:rPr>
              <a:t>Classic limitations to “observational” science</a:t>
            </a:r>
          </a:p>
        </p:txBody>
      </p:sp>
      <p:sp>
        <p:nvSpPr>
          <p:cNvPr id="13" name="Rectangle 3">
            <a:extLst>
              <a:ext uri="{FF2B5EF4-FFF2-40B4-BE49-F238E27FC236}">
                <a16:creationId xmlns:a16="http://schemas.microsoft.com/office/drawing/2014/main" id="{D8ECEB6F-248F-A975-DF2E-79C3A2797A15}"/>
              </a:ext>
            </a:extLst>
          </p:cNvPr>
          <p:cNvSpPr txBox="1">
            <a:spLocks noChangeArrowheads="1"/>
          </p:cNvSpPr>
          <p:nvPr/>
        </p:nvSpPr>
        <p:spPr>
          <a:xfrm>
            <a:off x="1379094" y="3137353"/>
            <a:ext cx="4392000" cy="3087912"/>
          </a:xfrm>
          <a:prstGeom prst="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dk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dk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dk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dk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dk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r>
              <a:rPr lang="en-AU" sz="2200">
                <a:solidFill>
                  <a:schemeClr val="accent1">
                    <a:lumMod val="75000"/>
                  </a:schemeClr>
                </a:solidFill>
                <a:latin typeface="Verdana"/>
                <a:cs typeface="Verdana"/>
              </a:rPr>
              <a:t>Confounding</a:t>
            </a:r>
          </a:p>
          <a:p>
            <a:pPr algn="ctr"/>
            <a:endParaRPr lang="en-AU" sz="2200">
              <a:solidFill>
                <a:schemeClr val="accent1">
                  <a:lumMod val="75000"/>
                </a:schemeClr>
              </a:solidFill>
              <a:latin typeface="Verdana"/>
              <a:cs typeface="Verdana"/>
            </a:endParaRPr>
          </a:p>
          <a:p>
            <a:pPr algn="ctr"/>
            <a:endParaRPr lang="en-AU" sz="2200">
              <a:solidFill>
                <a:schemeClr val="accent1">
                  <a:lumMod val="75000"/>
                </a:schemeClr>
              </a:solidFill>
              <a:latin typeface="Verdana"/>
              <a:cs typeface="Verdana"/>
            </a:endParaRPr>
          </a:p>
          <a:p>
            <a:pPr algn="ctr"/>
            <a:endParaRPr lang="en-AU" sz="2200">
              <a:solidFill>
                <a:schemeClr val="accent1">
                  <a:lumMod val="75000"/>
                </a:schemeClr>
              </a:solidFill>
              <a:latin typeface="Verdana"/>
              <a:cs typeface="Verdana"/>
            </a:endParaRPr>
          </a:p>
          <a:p>
            <a:pPr algn="ctr"/>
            <a:endParaRPr lang="en-AU" sz="2200">
              <a:solidFill>
                <a:schemeClr val="accent1">
                  <a:lumMod val="75000"/>
                </a:schemeClr>
              </a:solidFill>
              <a:latin typeface="Verdana"/>
              <a:cs typeface="Verdana"/>
            </a:endParaRPr>
          </a:p>
        </p:txBody>
      </p:sp>
      <p:sp>
        <p:nvSpPr>
          <p:cNvPr id="14" name="Rectangle 22">
            <a:extLst>
              <a:ext uri="{FF2B5EF4-FFF2-40B4-BE49-F238E27FC236}">
                <a16:creationId xmlns:a16="http://schemas.microsoft.com/office/drawing/2014/main" id="{335A0DB7-49DD-DC87-A507-6A455783619E}"/>
              </a:ext>
            </a:extLst>
          </p:cNvPr>
          <p:cNvSpPr>
            <a:spLocks noChangeArrowheads="1"/>
          </p:cNvSpPr>
          <p:nvPr/>
        </p:nvSpPr>
        <p:spPr bwMode="auto">
          <a:xfrm>
            <a:off x="6190937" y="968681"/>
            <a:ext cx="4392000" cy="1779616"/>
          </a:xfrm>
          <a:prstGeom prst="rect">
            <a:avLst/>
          </a:prstGeom>
          <a:ln>
            <a:solidFill>
              <a:schemeClr val="accent1">
                <a:lumMod val="75000"/>
              </a:schemeClr>
            </a:solidFill>
            <a:headEnd/>
            <a:tailEnd/>
          </a:ln>
        </p:spPr>
        <p:style>
          <a:lnRef idx="2">
            <a:schemeClr val="accent5"/>
          </a:lnRef>
          <a:fillRef idx="1">
            <a:schemeClr val="lt1"/>
          </a:fillRef>
          <a:effectRef idx="0">
            <a:schemeClr val="accent5"/>
          </a:effectRef>
          <a:fontRef idx="minor">
            <a:schemeClr val="dk1"/>
          </a:fontRef>
        </p:style>
        <p:txBody>
          <a:bodyPr>
            <a:prstTxWarp prst="textNoShape">
              <a:avLst/>
            </a:prstTxWarp>
          </a:bodyPr>
          <a:lstStyle/>
          <a:p>
            <a:pPr algn="ctr" eaLnBrk="1" hangingPunct="1">
              <a:spcBef>
                <a:spcPct val="20000"/>
              </a:spcBef>
            </a:pPr>
            <a:r>
              <a:rPr lang="en-US" sz="2200" dirty="0">
                <a:solidFill>
                  <a:schemeClr val="accent1">
                    <a:lumMod val="75000"/>
                  </a:schemeClr>
                </a:solidFill>
                <a:latin typeface="Verdana"/>
                <a:cs typeface="Verdana"/>
              </a:rPr>
              <a:t>Reverse Causation</a:t>
            </a:r>
          </a:p>
          <a:p>
            <a:pPr marL="342900" indent="-342900" algn="ctr" eaLnBrk="1" hangingPunct="1">
              <a:spcBef>
                <a:spcPct val="20000"/>
              </a:spcBef>
              <a:buFontTx/>
              <a:buChar char="•"/>
            </a:pPr>
            <a:endParaRPr lang="en-US" sz="2200" dirty="0">
              <a:latin typeface="Verdana"/>
              <a:cs typeface="Verdana"/>
            </a:endParaRPr>
          </a:p>
        </p:txBody>
      </p:sp>
      <p:sp>
        <p:nvSpPr>
          <p:cNvPr id="15" name="Rectangle 23">
            <a:extLst>
              <a:ext uri="{FF2B5EF4-FFF2-40B4-BE49-F238E27FC236}">
                <a16:creationId xmlns:a16="http://schemas.microsoft.com/office/drawing/2014/main" id="{7570C4CE-0BD2-7C04-FB97-91CE7D707B50}"/>
              </a:ext>
            </a:extLst>
          </p:cNvPr>
          <p:cNvSpPr>
            <a:spLocks noChangeArrowheads="1"/>
          </p:cNvSpPr>
          <p:nvPr/>
        </p:nvSpPr>
        <p:spPr bwMode="auto">
          <a:xfrm>
            <a:off x="6190937" y="3137353"/>
            <a:ext cx="4392000" cy="3087912"/>
          </a:xfrm>
          <a:prstGeom prst="rect">
            <a:avLst/>
          </a:prstGeom>
          <a:ln>
            <a:solidFill>
              <a:schemeClr val="accent1">
                <a:lumMod val="75000"/>
              </a:schemeClr>
            </a:solidFill>
            <a:headEnd/>
            <a:tailEnd/>
          </a:ln>
        </p:spPr>
        <p:style>
          <a:lnRef idx="2">
            <a:schemeClr val="accent5"/>
          </a:lnRef>
          <a:fillRef idx="1">
            <a:schemeClr val="lt1"/>
          </a:fillRef>
          <a:effectRef idx="0">
            <a:schemeClr val="accent5"/>
          </a:effectRef>
          <a:fontRef idx="minor">
            <a:schemeClr val="dk1"/>
          </a:fontRef>
        </p:style>
        <p:txBody>
          <a:bodyPr>
            <a:prstTxWarp prst="textNoShape">
              <a:avLst/>
            </a:prstTxWarp>
          </a:bodyPr>
          <a:lstStyle/>
          <a:p>
            <a:pPr algn="ctr" eaLnBrk="1" hangingPunct="1">
              <a:spcBef>
                <a:spcPct val="20000"/>
              </a:spcBef>
            </a:pPr>
            <a:r>
              <a:rPr lang="en-US" sz="2200" b="0" dirty="0">
                <a:solidFill>
                  <a:schemeClr val="accent1">
                    <a:lumMod val="75000"/>
                  </a:schemeClr>
                </a:solidFill>
                <a:latin typeface="Verdana"/>
                <a:cs typeface="Verdana"/>
              </a:rPr>
              <a:t>Bias</a:t>
            </a:r>
          </a:p>
          <a:p>
            <a:pPr marL="342900" indent="-342900" algn="ctr" eaLnBrk="1" hangingPunct="1">
              <a:spcBef>
                <a:spcPct val="20000"/>
              </a:spcBef>
              <a:buFontTx/>
              <a:buChar char="•"/>
            </a:pPr>
            <a:endParaRPr lang="en-US" sz="2200" b="0" dirty="0">
              <a:latin typeface="Verdana"/>
              <a:cs typeface="Verdana"/>
            </a:endParaRPr>
          </a:p>
          <a:p>
            <a:pPr marL="342900" indent="-342900" algn="ctr" eaLnBrk="1" hangingPunct="1">
              <a:spcBef>
                <a:spcPct val="20000"/>
              </a:spcBef>
              <a:buFontTx/>
              <a:buChar char="•"/>
            </a:pPr>
            <a:endParaRPr lang="en-US" sz="2200" b="0" dirty="0">
              <a:latin typeface="Verdana"/>
              <a:cs typeface="Verdana"/>
            </a:endParaRPr>
          </a:p>
        </p:txBody>
      </p:sp>
      <p:pic>
        <p:nvPicPr>
          <p:cNvPr id="16" name="Picture 43" descr="conf_2">
            <a:extLst>
              <a:ext uri="{FF2B5EF4-FFF2-40B4-BE49-F238E27FC236}">
                <a16:creationId xmlns:a16="http://schemas.microsoft.com/office/drawing/2014/main" id="{27CC2EAC-3E5E-5360-8BFC-AC9E88D05C07}"/>
              </a:ext>
            </a:extLst>
          </p:cNvPr>
          <p:cNvPicPr>
            <a:picLocks noChangeAspect="1" noChangeArrowheads="1"/>
          </p:cNvPicPr>
          <p:nvPr/>
        </p:nvPicPr>
        <p:blipFill>
          <a:blip r:embed="rId2" cstate="print"/>
          <a:srcRect/>
          <a:stretch>
            <a:fillRect/>
          </a:stretch>
        </p:blipFill>
        <p:spPr>
          <a:xfrm>
            <a:off x="1915434" y="3778556"/>
            <a:ext cx="3020874" cy="2284879"/>
          </a:xfrm>
          <a:prstGeom prst="rect">
            <a:avLst/>
          </a:prstGeom>
          <a:noFill/>
          <a:ln/>
        </p:spPr>
      </p:pic>
      <p:pic>
        <p:nvPicPr>
          <p:cNvPr id="27" name="Picture 46" descr="RC">
            <a:extLst>
              <a:ext uri="{FF2B5EF4-FFF2-40B4-BE49-F238E27FC236}">
                <a16:creationId xmlns:a16="http://schemas.microsoft.com/office/drawing/2014/main" id="{4C519B0F-1CF9-AF29-A239-2E6D74E6D30E}"/>
              </a:ext>
            </a:extLst>
          </p:cNvPr>
          <p:cNvPicPr>
            <a:picLocks noChangeAspect="1" noChangeArrowheads="1"/>
          </p:cNvPicPr>
          <p:nvPr/>
        </p:nvPicPr>
        <p:blipFill>
          <a:blip r:embed="rId3" cstate="print"/>
          <a:srcRect/>
          <a:stretch>
            <a:fillRect/>
          </a:stretch>
        </p:blipFill>
        <p:spPr bwMode="auto">
          <a:xfrm>
            <a:off x="6578483" y="1702327"/>
            <a:ext cx="3667125" cy="742950"/>
          </a:xfrm>
          <a:prstGeom prst="rect">
            <a:avLst/>
          </a:prstGeom>
          <a:noFill/>
        </p:spPr>
      </p:pic>
      <p:pic>
        <p:nvPicPr>
          <p:cNvPr id="28" name="Picture 48" descr="bias">
            <a:extLst>
              <a:ext uri="{FF2B5EF4-FFF2-40B4-BE49-F238E27FC236}">
                <a16:creationId xmlns:a16="http://schemas.microsoft.com/office/drawing/2014/main" id="{E1744B21-6FC5-AA6D-8587-3BC28C1A7867}"/>
              </a:ext>
            </a:extLst>
          </p:cNvPr>
          <p:cNvPicPr>
            <a:picLocks noChangeAspect="1" noChangeArrowheads="1"/>
          </p:cNvPicPr>
          <p:nvPr/>
        </p:nvPicPr>
        <p:blipFill>
          <a:blip r:embed="rId4" cstate="print"/>
          <a:srcRect/>
          <a:stretch>
            <a:fillRect/>
          </a:stretch>
        </p:blipFill>
        <p:spPr bwMode="auto">
          <a:xfrm>
            <a:off x="6547527" y="3778556"/>
            <a:ext cx="3729039" cy="2035175"/>
          </a:xfrm>
          <a:prstGeom prst="rect">
            <a:avLst/>
          </a:prstGeom>
          <a:noFill/>
        </p:spPr>
      </p:pic>
    </p:spTree>
    <p:extLst>
      <p:ext uri="{BB962C8B-B14F-4D97-AF65-F5344CB8AC3E}">
        <p14:creationId xmlns:p14="http://schemas.microsoft.com/office/powerpoint/2010/main" val="397829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rmAutofit fontScale="90000"/>
          </a:bodyPr>
          <a:lstStyle/>
          <a:p>
            <a:pPr algn="ctr"/>
            <a:r>
              <a:rPr lang="en-GB" sz="4000" dirty="0">
                <a:solidFill>
                  <a:schemeClr val="accent1">
                    <a:lumMod val="75000"/>
                  </a:schemeClr>
                </a:solidFill>
              </a:rPr>
              <a:t>Randomized Controlled Trials (RCTs) </a:t>
            </a:r>
            <a:br>
              <a:rPr lang="en-GB" sz="4000" dirty="0">
                <a:solidFill>
                  <a:schemeClr val="accent1">
                    <a:lumMod val="75000"/>
                  </a:schemeClr>
                </a:solidFill>
              </a:rPr>
            </a:br>
            <a:r>
              <a:rPr lang="en-GB" sz="3600" dirty="0">
                <a:solidFill>
                  <a:schemeClr val="accent1">
                    <a:lumMod val="75000"/>
                  </a:schemeClr>
                </a:solidFill>
              </a:rPr>
              <a:t>The Gold Standard in Inferring Causality</a:t>
            </a:r>
          </a:p>
        </p:txBody>
      </p:sp>
      <p:sp>
        <p:nvSpPr>
          <p:cNvPr id="7" name="Text Box 4">
            <a:extLst>
              <a:ext uri="{FF2B5EF4-FFF2-40B4-BE49-F238E27FC236}">
                <a16:creationId xmlns:a16="http://schemas.microsoft.com/office/drawing/2014/main" id="{83A54702-92E2-D180-1383-4766AB6D4463}"/>
              </a:ext>
            </a:extLst>
          </p:cNvPr>
          <p:cNvSpPr txBox="1">
            <a:spLocks noChangeArrowheads="1"/>
          </p:cNvSpPr>
          <p:nvPr/>
        </p:nvSpPr>
        <p:spPr bwMode="auto">
          <a:xfrm>
            <a:off x="4707567" y="3035830"/>
            <a:ext cx="3429000" cy="580459"/>
          </a:xfrm>
          <a:prstGeom prst="rect">
            <a:avLst/>
          </a:prstGeom>
          <a:solidFill>
            <a:srgbClr val="FFFFFF"/>
          </a:solidFill>
          <a:ln w="66675">
            <a:solidFill>
              <a:srgbClr val="FF0000"/>
            </a:solidFill>
            <a:miter lim="800000"/>
            <a:headEnd/>
            <a:tailEnd/>
          </a:ln>
        </p:spPr>
        <p:txBody>
          <a:bodyPr anchor="ctr"/>
          <a:lstStyle/>
          <a:p>
            <a:pPr algn="ctr" eaLnBrk="0" hangingPunct="0"/>
            <a:r>
              <a:rPr lang="en-US" sz="1600" dirty="0">
                <a:latin typeface="Abadi" panose="020B0604020104020204" pitchFamily="34" charset="0"/>
              </a:rPr>
              <a:t>RANDOMIZATION METHOD</a:t>
            </a:r>
          </a:p>
        </p:txBody>
      </p:sp>
      <p:sp>
        <p:nvSpPr>
          <p:cNvPr id="11" name="Text Box 5">
            <a:extLst>
              <a:ext uri="{FF2B5EF4-FFF2-40B4-BE49-F238E27FC236}">
                <a16:creationId xmlns:a16="http://schemas.microsoft.com/office/drawing/2014/main" id="{777519C8-23C5-D9F3-6907-42CB582DEE34}"/>
              </a:ext>
            </a:extLst>
          </p:cNvPr>
          <p:cNvSpPr txBox="1">
            <a:spLocks noChangeArrowheads="1"/>
          </p:cNvSpPr>
          <p:nvPr/>
        </p:nvSpPr>
        <p:spPr bwMode="auto">
          <a:xfrm>
            <a:off x="5237503" y="1927022"/>
            <a:ext cx="2327564"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rPr>
              <a:t>RANDOMISED CONTROLLED TRIAL</a:t>
            </a:r>
          </a:p>
        </p:txBody>
      </p:sp>
      <p:sp>
        <p:nvSpPr>
          <p:cNvPr id="12" name="Text Box 9">
            <a:extLst>
              <a:ext uri="{FF2B5EF4-FFF2-40B4-BE49-F238E27FC236}">
                <a16:creationId xmlns:a16="http://schemas.microsoft.com/office/drawing/2014/main" id="{6B682717-4EB9-D8CD-BF2A-7009AE35FE35}"/>
              </a:ext>
            </a:extLst>
          </p:cNvPr>
          <p:cNvSpPr txBox="1">
            <a:spLocks noChangeArrowheads="1"/>
          </p:cNvSpPr>
          <p:nvPr/>
        </p:nvSpPr>
        <p:spPr bwMode="auto">
          <a:xfrm>
            <a:off x="5501025" y="5029410"/>
            <a:ext cx="2212652" cy="94984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rPr>
              <a:t>CONFOUNDERS EQUAL BETWEEN GROUPS</a:t>
            </a:r>
          </a:p>
        </p:txBody>
      </p:sp>
      <p:sp>
        <p:nvSpPr>
          <p:cNvPr id="13" name="Text Box 11">
            <a:extLst>
              <a:ext uri="{FF2B5EF4-FFF2-40B4-BE49-F238E27FC236}">
                <a16:creationId xmlns:a16="http://schemas.microsoft.com/office/drawing/2014/main" id="{61CF60C0-E6F7-9359-435F-D1DDC3804A66}"/>
              </a:ext>
            </a:extLst>
          </p:cNvPr>
          <p:cNvSpPr txBox="1">
            <a:spLocks noChangeArrowheads="1"/>
          </p:cNvSpPr>
          <p:nvPr/>
        </p:nvSpPr>
        <p:spPr bwMode="auto">
          <a:xfrm>
            <a:off x="4643775" y="3945436"/>
            <a:ext cx="1714500" cy="831112"/>
          </a:xfrm>
          <a:prstGeom prst="rect">
            <a:avLst/>
          </a:prstGeom>
          <a:solidFill>
            <a:srgbClr val="FFFFFF"/>
          </a:solidFill>
          <a:ln w="9525">
            <a:solidFill>
              <a:srgbClr val="000000"/>
            </a:solidFill>
            <a:miter lim="800000"/>
            <a:headEnd/>
            <a:tailEnd/>
          </a:ln>
        </p:spPr>
        <p:txBody>
          <a:bodyPr anchor="ctr"/>
          <a:lstStyle/>
          <a:p>
            <a:pPr eaLnBrk="0" hangingPunct="0"/>
            <a:r>
              <a:rPr lang="en-US" sz="1600">
                <a:latin typeface="Abadi" panose="020B0604020104020204" pitchFamily="34" charset="0"/>
              </a:rPr>
              <a:t>EXPOSED: </a:t>
            </a:r>
          </a:p>
          <a:p>
            <a:pPr eaLnBrk="0" hangingPunct="0"/>
            <a:endParaRPr lang="en-US" sz="1600">
              <a:latin typeface="Abadi" panose="020B0604020104020204" pitchFamily="34" charset="0"/>
            </a:endParaRPr>
          </a:p>
          <a:p>
            <a:pPr eaLnBrk="0" hangingPunct="0"/>
            <a:r>
              <a:rPr lang="en-US" sz="1400">
                <a:latin typeface="Abadi" panose="020B0604020104020204" pitchFamily="34" charset="0"/>
              </a:rPr>
              <a:t>INTERVENTION</a:t>
            </a:r>
          </a:p>
        </p:txBody>
      </p:sp>
      <p:sp>
        <p:nvSpPr>
          <p:cNvPr id="14" name="Text Box 13">
            <a:extLst>
              <a:ext uri="{FF2B5EF4-FFF2-40B4-BE49-F238E27FC236}">
                <a16:creationId xmlns:a16="http://schemas.microsoft.com/office/drawing/2014/main" id="{B2D6FE24-8594-F399-0977-799DA560F631}"/>
              </a:ext>
            </a:extLst>
          </p:cNvPr>
          <p:cNvSpPr txBox="1">
            <a:spLocks noChangeArrowheads="1"/>
          </p:cNvSpPr>
          <p:nvPr/>
        </p:nvSpPr>
        <p:spPr bwMode="auto">
          <a:xfrm>
            <a:off x="6613993" y="3945436"/>
            <a:ext cx="1714500" cy="831112"/>
          </a:xfrm>
          <a:prstGeom prst="rect">
            <a:avLst/>
          </a:prstGeom>
          <a:solidFill>
            <a:srgbClr val="FFFFFF"/>
          </a:solidFill>
          <a:ln w="9525">
            <a:solidFill>
              <a:srgbClr val="000000"/>
            </a:solidFill>
            <a:miter lim="800000"/>
            <a:headEnd/>
            <a:tailEnd/>
          </a:ln>
        </p:spPr>
        <p:txBody>
          <a:bodyPr anchor="ctr"/>
          <a:lstStyle/>
          <a:p>
            <a:pPr eaLnBrk="0" hangingPunct="0"/>
            <a:r>
              <a:rPr lang="en-US" sz="1600">
                <a:latin typeface="Abadi" panose="020B0604020104020204" pitchFamily="34" charset="0"/>
              </a:rPr>
              <a:t>CONTROL: </a:t>
            </a:r>
          </a:p>
          <a:p>
            <a:pPr eaLnBrk="0" hangingPunct="0"/>
            <a:r>
              <a:rPr lang="en-US" sz="1600">
                <a:latin typeface="Abadi" panose="020B0604020104020204" pitchFamily="34" charset="0"/>
              </a:rPr>
              <a:t>NO </a:t>
            </a:r>
            <a:r>
              <a:rPr lang="en-US" sz="1400">
                <a:latin typeface="Abadi" panose="020B0604020104020204" pitchFamily="34" charset="0"/>
              </a:rPr>
              <a:t>INTERVENTION</a:t>
            </a:r>
          </a:p>
        </p:txBody>
      </p:sp>
      <p:sp>
        <p:nvSpPr>
          <p:cNvPr id="15" name="Line 16">
            <a:extLst>
              <a:ext uri="{FF2B5EF4-FFF2-40B4-BE49-F238E27FC236}">
                <a16:creationId xmlns:a16="http://schemas.microsoft.com/office/drawing/2014/main" id="{A990CC5E-983A-997B-2BF1-9CEE7C39B6A9}"/>
              </a:ext>
            </a:extLst>
          </p:cNvPr>
          <p:cNvSpPr>
            <a:spLocks noChangeShapeType="1"/>
          </p:cNvSpPr>
          <p:nvPr/>
        </p:nvSpPr>
        <p:spPr bwMode="auto">
          <a:xfrm>
            <a:off x="6422067" y="2520673"/>
            <a:ext cx="0" cy="474921"/>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16" name="Line 19">
            <a:extLst>
              <a:ext uri="{FF2B5EF4-FFF2-40B4-BE49-F238E27FC236}">
                <a16:creationId xmlns:a16="http://schemas.microsoft.com/office/drawing/2014/main" id="{43E3DF95-D2EC-B6C2-BB28-150B35A16DBA}"/>
              </a:ext>
            </a:extLst>
          </p:cNvPr>
          <p:cNvSpPr>
            <a:spLocks noChangeShapeType="1"/>
          </p:cNvSpPr>
          <p:nvPr/>
        </p:nvSpPr>
        <p:spPr bwMode="auto">
          <a:xfrm flipH="1">
            <a:off x="5964867" y="3653001"/>
            <a:ext cx="342900" cy="292434"/>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27" name="Line 20">
            <a:extLst>
              <a:ext uri="{FF2B5EF4-FFF2-40B4-BE49-F238E27FC236}">
                <a16:creationId xmlns:a16="http://schemas.microsoft.com/office/drawing/2014/main" id="{B26F5545-02F3-3794-31B0-3DC41A90EBAA}"/>
              </a:ext>
            </a:extLst>
          </p:cNvPr>
          <p:cNvSpPr>
            <a:spLocks noChangeShapeType="1"/>
          </p:cNvSpPr>
          <p:nvPr/>
        </p:nvSpPr>
        <p:spPr bwMode="auto">
          <a:xfrm>
            <a:off x="6629695" y="3653001"/>
            <a:ext cx="342900" cy="292434"/>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28" name="Text Box 21">
            <a:extLst>
              <a:ext uri="{FF2B5EF4-FFF2-40B4-BE49-F238E27FC236}">
                <a16:creationId xmlns:a16="http://schemas.microsoft.com/office/drawing/2014/main" id="{5EA2BCDB-0738-F242-E9A4-BD741F8DA11A}"/>
              </a:ext>
            </a:extLst>
          </p:cNvPr>
          <p:cNvSpPr txBox="1">
            <a:spLocks noChangeArrowheads="1"/>
          </p:cNvSpPr>
          <p:nvPr/>
        </p:nvSpPr>
        <p:spPr bwMode="auto">
          <a:xfrm>
            <a:off x="4536117" y="6214372"/>
            <a:ext cx="4000500"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dirty="0">
                <a:latin typeface="Abadi" panose="020B0604020104020204" pitchFamily="34" charset="0"/>
              </a:rPr>
              <a:t>OUTCOMES COMPARED BETWEEN GROUPS</a:t>
            </a:r>
          </a:p>
        </p:txBody>
      </p:sp>
      <p:sp>
        <p:nvSpPr>
          <p:cNvPr id="29" name="Line 24">
            <a:extLst>
              <a:ext uri="{FF2B5EF4-FFF2-40B4-BE49-F238E27FC236}">
                <a16:creationId xmlns:a16="http://schemas.microsoft.com/office/drawing/2014/main" id="{1DAF2226-E6EE-8AC4-6A27-1825CB25BC5F}"/>
              </a:ext>
            </a:extLst>
          </p:cNvPr>
          <p:cNvSpPr>
            <a:spLocks noChangeShapeType="1"/>
          </p:cNvSpPr>
          <p:nvPr/>
        </p:nvSpPr>
        <p:spPr bwMode="auto">
          <a:xfrm>
            <a:off x="4936167" y="4782853"/>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30" name="Line 25">
            <a:extLst>
              <a:ext uri="{FF2B5EF4-FFF2-40B4-BE49-F238E27FC236}">
                <a16:creationId xmlns:a16="http://schemas.microsoft.com/office/drawing/2014/main" id="{BB23C1B8-60D0-3358-0A07-7CC63DA13FF8}"/>
              </a:ext>
            </a:extLst>
          </p:cNvPr>
          <p:cNvSpPr>
            <a:spLocks noChangeShapeType="1"/>
          </p:cNvSpPr>
          <p:nvPr/>
        </p:nvSpPr>
        <p:spPr bwMode="auto">
          <a:xfrm>
            <a:off x="8136567" y="4782853"/>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31" name="TextBox 30">
            <a:extLst>
              <a:ext uri="{FF2B5EF4-FFF2-40B4-BE49-F238E27FC236}">
                <a16:creationId xmlns:a16="http://schemas.microsoft.com/office/drawing/2014/main" id="{1804A23E-2D9E-3482-7F5F-4405C01C9961}"/>
              </a:ext>
            </a:extLst>
          </p:cNvPr>
          <p:cNvSpPr txBox="1"/>
          <p:nvPr/>
        </p:nvSpPr>
        <p:spPr>
          <a:xfrm>
            <a:off x="1982612" y="2927966"/>
            <a:ext cx="2413316" cy="923330"/>
          </a:xfrm>
          <a:prstGeom prst="rect">
            <a:avLst/>
          </a:prstGeom>
          <a:noFill/>
        </p:spPr>
        <p:txBody>
          <a:bodyPr wrap="none" rtlCol="0">
            <a:spAutoFit/>
          </a:bodyPr>
          <a:lstStyle/>
          <a:p>
            <a:pPr algn="ctr"/>
            <a:r>
              <a:rPr lang="en-US" i="1" u="sng" dirty="0"/>
              <a:t>Randomization</a:t>
            </a:r>
          </a:p>
          <a:p>
            <a:pPr algn="ctr"/>
            <a:r>
              <a:rPr lang="en-US" i="1" u="sng" dirty="0"/>
              <a:t>makes causal inference</a:t>
            </a:r>
          </a:p>
          <a:p>
            <a:pPr algn="ctr"/>
            <a:r>
              <a:rPr lang="en-US" i="1" u="sng" dirty="0"/>
              <a:t>possible</a:t>
            </a:r>
          </a:p>
        </p:txBody>
      </p:sp>
    </p:spTree>
    <p:extLst>
      <p:ext uri="{BB962C8B-B14F-4D97-AF65-F5344CB8AC3E}">
        <p14:creationId xmlns:p14="http://schemas.microsoft.com/office/powerpoint/2010/main" val="99204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83BF2-DEDD-4431-6DA5-09A4A5F7727B}"/>
              </a:ext>
            </a:extLst>
          </p:cNvPr>
          <p:cNvSpPr>
            <a:spLocks noGrp="1"/>
          </p:cNvSpPr>
          <p:nvPr>
            <p:ph idx="1"/>
          </p:nvPr>
        </p:nvSpPr>
        <p:spPr>
          <a:xfrm>
            <a:off x="692208" y="1860481"/>
            <a:ext cx="10801350" cy="2160000"/>
          </a:xfrm>
        </p:spPr>
        <p:txBody>
          <a:bodyPr>
            <a:normAutofit lnSpcReduction="10000"/>
          </a:bodyPr>
          <a:lstStyle/>
          <a:p>
            <a:pPr marL="0" indent="0">
              <a:buNone/>
            </a:pPr>
            <a:r>
              <a:rPr lang="en-GB" sz="2000" b="1" dirty="0"/>
              <a:t>Randomized Controlled Trials (RCTs):</a:t>
            </a:r>
          </a:p>
          <a:p>
            <a:pPr lvl="1"/>
            <a:r>
              <a:rPr lang="en-GB" sz="2000" dirty="0"/>
              <a:t>Not always ethical or practically feasible, e.g. anything toxic</a:t>
            </a:r>
          </a:p>
          <a:p>
            <a:pPr lvl="1"/>
            <a:r>
              <a:rPr lang="en-GB" sz="2000" dirty="0"/>
              <a:t>Expensive, requires experimentation in humans</a:t>
            </a:r>
          </a:p>
          <a:p>
            <a:pPr lvl="1"/>
            <a:r>
              <a:rPr lang="en-GB" sz="2000" dirty="0"/>
              <a:t>Should only be conducted on interventions that show very strong observational evidence in humans</a:t>
            </a:r>
          </a:p>
          <a:p>
            <a:pPr lvl="1"/>
            <a:r>
              <a:rPr lang="en-GB" sz="2000" dirty="0"/>
              <a:t>Long follow-up times</a:t>
            </a:r>
          </a:p>
        </p:txBody>
      </p:sp>
      <p:sp>
        <p:nvSpPr>
          <p:cNvPr id="3" name="Content Placeholder 2">
            <a:extLst>
              <a:ext uri="{FF2B5EF4-FFF2-40B4-BE49-F238E27FC236}">
                <a16:creationId xmlns:a16="http://schemas.microsoft.com/office/drawing/2014/main" id="{30C898DA-7EBA-CD3F-DCFD-A1343C9E861F}"/>
              </a:ext>
            </a:extLst>
          </p:cNvPr>
          <p:cNvSpPr>
            <a:spLocks noGrp="1"/>
          </p:cNvSpPr>
          <p:nvPr>
            <p:ph sz="quarter" idx="13"/>
          </p:nvPr>
        </p:nvSpPr>
        <p:spPr/>
        <p:txBody>
          <a:bodyPr>
            <a:normAutofit/>
          </a:bodyPr>
          <a:lstStyle/>
          <a:p>
            <a:pPr marL="0" indent="0">
              <a:buNone/>
            </a:pPr>
            <a:r>
              <a:rPr lang="en-GB" sz="2000" b="1" dirty="0"/>
              <a:t>Observational studies:</a:t>
            </a:r>
          </a:p>
          <a:p>
            <a:pPr lvl="1"/>
            <a:r>
              <a:rPr lang="en-GB" sz="2000" dirty="0"/>
              <a:t>Association between environmental exposures and disease measured in observational designs (non-experimental)</a:t>
            </a:r>
          </a:p>
          <a:p>
            <a:pPr lvl="2"/>
            <a:r>
              <a:rPr lang="en-GB" sz="2000" dirty="0"/>
              <a:t>e.g. case-control studies or cohort studies</a:t>
            </a:r>
          </a:p>
          <a:p>
            <a:pPr lvl="1"/>
            <a:r>
              <a:rPr lang="en-GB" sz="2000" dirty="0"/>
              <a:t>Reliably assigning causality in these types of studies is </a:t>
            </a:r>
            <a:r>
              <a:rPr lang="en-GB" sz="2000" b="1" i="1" dirty="0"/>
              <a:t>very limited</a:t>
            </a:r>
          </a:p>
          <a:p>
            <a:endParaRPr lang="en-US" sz="2000" dirty="0"/>
          </a:p>
        </p:txBody>
      </p:sp>
      <p:sp>
        <p:nvSpPr>
          <p:cNvPr id="4" name="Slide Number Placeholder 3">
            <a:extLst>
              <a:ext uri="{FF2B5EF4-FFF2-40B4-BE49-F238E27FC236}">
                <a16:creationId xmlns:a16="http://schemas.microsoft.com/office/drawing/2014/main" id="{EB41F5B7-165D-EB29-7DD4-030D28AA874B}"/>
              </a:ext>
            </a:extLst>
          </p:cNvPr>
          <p:cNvSpPr>
            <a:spLocks noGrp="1"/>
          </p:cNvSpPr>
          <p:nvPr>
            <p:ph type="sldNum" sz="quarter" idx="15"/>
          </p:nvPr>
        </p:nvSpPr>
        <p:spPr/>
        <p:txBody>
          <a:bodyPr/>
          <a:lstStyle/>
          <a:p>
            <a:fld id="{E917DE0E-AFB1-41FD-BC35-27DB61CA125F}" type="slidenum">
              <a:rPr lang="en-AU" smtClean="0"/>
              <a:pPr/>
              <a:t>13</a:t>
            </a:fld>
            <a:endParaRPr lang="en-AU" dirty="0"/>
          </a:p>
        </p:txBody>
      </p:sp>
      <p:sp>
        <p:nvSpPr>
          <p:cNvPr id="7" name="Title 6">
            <a:extLst>
              <a:ext uri="{FF2B5EF4-FFF2-40B4-BE49-F238E27FC236}">
                <a16:creationId xmlns:a16="http://schemas.microsoft.com/office/drawing/2014/main" id="{356ABECF-8795-3091-6E4A-0F0098E465B2}"/>
              </a:ext>
            </a:extLst>
          </p:cNvPr>
          <p:cNvSpPr>
            <a:spLocks noGrp="1"/>
          </p:cNvSpPr>
          <p:nvPr>
            <p:ph type="title"/>
          </p:nvPr>
        </p:nvSpPr>
        <p:spPr/>
        <p:txBody>
          <a:bodyPr/>
          <a:lstStyle/>
          <a:p>
            <a:r>
              <a:rPr lang="en-GB" dirty="0">
                <a:solidFill>
                  <a:schemeClr val="accent1">
                    <a:lumMod val="75000"/>
                  </a:schemeClr>
                </a:solidFill>
              </a:rPr>
              <a:t>The Need for Observational Studies</a:t>
            </a:r>
            <a:endParaRPr lang="en-US" dirty="0">
              <a:solidFill>
                <a:schemeClr val="accent1">
                  <a:lumMod val="75000"/>
                </a:schemeClr>
              </a:solidFill>
            </a:endParaRPr>
          </a:p>
        </p:txBody>
      </p:sp>
      <p:sp>
        <p:nvSpPr>
          <p:cNvPr id="8" name="Text Placeholder 7">
            <a:extLst>
              <a:ext uri="{FF2B5EF4-FFF2-40B4-BE49-F238E27FC236}">
                <a16:creationId xmlns:a16="http://schemas.microsoft.com/office/drawing/2014/main" id="{42A11537-6E7E-B5CA-AE71-18567F5E5B3C}"/>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8674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20888"/>
            <a:ext cx="8229600" cy="1584176"/>
          </a:xfrm>
        </p:spPr>
        <p:txBody>
          <a:bodyPr>
            <a:normAutofit fontScale="90000"/>
          </a:bodyPr>
          <a:lstStyle/>
          <a:p>
            <a:r>
              <a:rPr lang="en-GB" b="1" dirty="0">
                <a:solidFill>
                  <a:schemeClr val="accent1">
                    <a:lumMod val="75000"/>
                  </a:schemeClr>
                </a:solidFill>
              </a:rPr>
              <a:t>Mendelian randomization </a:t>
            </a:r>
            <a:br>
              <a:rPr lang="en-GB" dirty="0">
                <a:solidFill>
                  <a:schemeClr val="accent1">
                    <a:lumMod val="75000"/>
                  </a:schemeClr>
                </a:solidFill>
              </a:rPr>
            </a:br>
            <a:br>
              <a:rPr lang="en-GB" dirty="0">
                <a:solidFill>
                  <a:schemeClr val="accent1">
                    <a:lumMod val="75000"/>
                  </a:schemeClr>
                </a:solidFill>
              </a:rPr>
            </a:br>
            <a:r>
              <a:rPr lang="en-GB" sz="3600" dirty="0">
                <a:solidFill>
                  <a:schemeClr val="accent1">
                    <a:lumMod val="75000"/>
                  </a:schemeClr>
                </a:solidFill>
              </a:rPr>
              <a:t>How can it help </a:t>
            </a:r>
            <a:br>
              <a:rPr lang="en-GB" sz="3600" dirty="0">
                <a:solidFill>
                  <a:schemeClr val="accent1">
                    <a:lumMod val="75000"/>
                  </a:schemeClr>
                </a:solidFill>
              </a:rPr>
            </a:br>
            <a:r>
              <a:rPr lang="en-GB" sz="3600" dirty="0">
                <a:solidFill>
                  <a:schemeClr val="accent1">
                    <a:lumMod val="75000"/>
                  </a:schemeClr>
                </a:solidFill>
              </a:rPr>
              <a:t>observational epidemiology?</a:t>
            </a:r>
          </a:p>
        </p:txBody>
      </p:sp>
      <p:pic>
        <p:nvPicPr>
          <p:cNvPr id="3" name="Picture 2"/>
          <p:cNvPicPr>
            <a:picLocks noChangeAspect="1"/>
          </p:cNvPicPr>
          <p:nvPr/>
        </p:nvPicPr>
        <p:blipFill>
          <a:blip r:embed="rId2"/>
          <a:stretch>
            <a:fillRect/>
          </a:stretch>
        </p:blipFill>
        <p:spPr>
          <a:xfrm>
            <a:off x="7892382" y="2110370"/>
            <a:ext cx="2059018" cy="2053084"/>
          </a:xfrm>
          <a:prstGeom prst="rect">
            <a:avLst/>
          </a:prstGeom>
        </p:spPr>
      </p:pic>
    </p:spTree>
    <p:extLst>
      <p:ext uri="{BB962C8B-B14F-4D97-AF65-F5344CB8AC3E}">
        <p14:creationId xmlns:p14="http://schemas.microsoft.com/office/powerpoint/2010/main" val="270524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483BF2-DEDD-4431-6DA5-09A4A5F7727B}"/>
              </a:ext>
            </a:extLst>
          </p:cNvPr>
          <p:cNvSpPr>
            <a:spLocks noGrp="1"/>
          </p:cNvSpPr>
          <p:nvPr>
            <p:ph idx="1"/>
          </p:nvPr>
        </p:nvSpPr>
        <p:spPr>
          <a:xfrm>
            <a:off x="695325" y="1184223"/>
            <a:ext cx="10801350" cy="4482059"/>
          </a:xfrm>
        </p:spPr>
        <p:txBody>
          <a:bodyPr>
            <a:normAutofit fontScale="92500" lnSpcReduction="10000"/>
          </a:bodyPr>
          <a:lstStyle/>
          <a:p>
            <a:pPr marL="0" indent="0">
              <a:buNone/>
            </a:pPr>
            <a:r>
              <a:rPr lang="en-US" sz="2400" b="1" dirty="0">
                <a:solidFill>
                  <a:schemeClr val="accent1">
                    <a:lumMod val="75000"/>
                  </a:schemeClr>
                </a:solidFill>
              </a:rPr>
              <a:t>Mendelian Randomization (MR)</a:t>
            </a:r>
          </a:p>
          <a:p>
            <a:r>
              <a:rPr lang="en-US" sz="1900" dirty="0">
                <a:solidFill>
                  <a:schemeClr val="accent1">
                    <a:lumMod val="75000"/>
                  </a:schemeClr>
                </a:solidFill>
              </a:rPr>
              <a:t>A technique that uses genetically informative observational data to inform causality</a:t>
            </a:r>
          </a:p>
          <a:p>
            <a:pPr marL="0" indent="0">
              <a:buNone/>
            </a:pPr>
            <a:endParaRPr lang="en-US" sz="2400" b="1" dirty="0">
              <a:solidFill>
                <a:schemeClr val="accent1">
                  <a:lumMod val="75000"/>
                </a:schemeClr>
              </a:solidFill>
            </a:endParaRPr>
          </a:p>
          <a:p>
            <a:pPr marL="0" indent="0">
              <a:buNone/>
            </a:pPr>
            <a:r>
              <a:rPr lang="en-US" sz="2400" b="1" dirty="0">
                <a:solidFill>
                  <a:schemeClr val="accent1">
                    <a:lumMod val="75000"/>
                  </a:schemeClr>
                </a:solidFill>
              </a:rPr>
              <a:t>What does MR do?</a:t>
            </a:r>
          </a:p>
          <a:p>
            <a:pPr marL="342900" indent="-342900">
              <a:buAutoNum type="arabicPeriod"/>
            </a:pPr>
            <a:r>
              <a:rPr lang="en-US" sz="1900" dirty="0">
                <a:solidFill>
                  <a:schemeClr val="accent1">
                    <a:lumMod val="75000"/>
                  </a:schemeClr>
                </a:solidFill>
              </a:rPr>
              <a:t>Assess causal relationship between two variables</a:t>
            </a:r>
          </a:p>
          <a:p>
            <a:pPr marL="522900" lvl="1" indent="-342900"/>
            <a:r>
              <a:rPr lang="en-US" sz="1900" dirty="0">
                <a:solidFill>
                  <a:schemeClr val="accent1">
                    <a:lumMod val="75000"/>
                  </a:schemeClr>
                </a:solidFill>
              </a:rPr>
              <a:t>Useful in genomics studies</a:t>
            </a:r>
          </a:p>
          <a:p>
            <a:pPr marL="342900" indent="-342900">
              <a:buAutoNum type="arabicPeriod"/>
            </a:pPr>
            <a:r>
              <a:rPr lang="en-US" sz="1900" dirty="0">
                <a:solidFill>
                  <a:schemeClr val="accent1">
                    <a:lumMod val="75000"/>
                  </a:schemeClr>
                </a:solidFill>
              </a:rPr>
              <a:t>Estimate magnitude of causal effect</a:t>
            </a:r>
          </a:p>
          <a:p>
            <a:pPr marL="522900" lvl="1" indent="-342900"/>
            <a:r>
              <a:rPr lang="en-US" sz="1900" dirty="0">
                <a:solidFill>
                  <a:schemeClr val="accent1">
                    <a:lumMod val="75000"/>
                  </a:schemeClr>
                </a:solidFill>
              </a:rPr>
              <a:t>Useful in drug development</a:t>
            </a:r>
          </a:p>
          <a:p>
            <a:pPr marL="522900" lvl="1" indent="-342900"/>
            <a:r>
              <a:rPr lang="en-US" sz="1900" dirty="0">
                <a:solidFill>
                  <a:schemeClr val="accent1">
                    <a:lumMod val="75000"/>
                  </a:schemeClr>
                </a:solidFill>
              </a:rPr>
              <a:t>Useful in public health</a:t>
            </a:r>
          </a:p>
          <a:p>
            <a:pPr marL="0" indent="0">
              <a:buNone/>
            </a:pPr>
            <a:endParaRPr lang="en-US" dirty="0">
              <a:solidFill>
                <a:schemeClr val="accent1">
                  <a:lumMod val="75000"/>
                </a:schemeClr>
              </a:solidFill>
            </a:endParaRPr>
          </a:p>
          <a:p>
            <a:pPr marL="0" indent="0">
              <a:buNone/>
            </a:pPr>
            <a:r>
              <a:rPr lang="en-US" sz="2400" b="1" dirty="0">
                <a:solidFill>
                  <a:schemeClr val="accent1">
                    <a:lumMod val="75000"/>
                  </a:schemeClr>
                </a:solidFill>
              </a:rPr>
              <a:t>How does MR do this?</a:t>
            </a:r>
          </a:p>
          <a:p>
            <a:pPr marL="0" indent="0">
              <a:buNone/>
            </a:pPr>
            <a:r>
              <a:rPr lang="en-US" sz="1900" dirty="0">
                <a:solidFill>
                  <a:schemeClr val="accent1">
                    <a:lumMod val="75000"/>
                  </a:schemeClr>
                </a:solidFill>
              </a:rPr>
              <a:t>By harnessing Mendel’s laws of inheritance</a:t>
            </a:r>
            <a:endParaRPr lang="en-AU" sz="19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EB41F5B7-165D-EB29-7DD4-030D28AA874B}"/>
              </a:ext>
            </a:extLst>
          </p:cNvPr>
          <p:cNvSpPr>
            <a:spLocks noGrp="1"/>
          </p:cNvSpPr>
          <p:nvPr>
            <p:ph type="sldNum" sz="quarter" idx="15"/>
          </p:nvPr>
        </p:nvSpPr>
        <p:spPr/>
        <p:txBody>
          <a:bodyPr/>
          <a:lstStyle/>
          <a:p>
            <a:fld id="{E917DE0E-AFB1-41FD-BC35-27DB61CA125F}" type="slidenum">
              <a:rPr lang="en-AU" smtClean="0"/>
              <a:pPr/>
              <a:t>15</a:t>
            </a:fld>
            <a:endParaRPr lang="en-AU" dirty="0"/>
          </a:p>
        </p:txBody>
      </p:sp>
      <p:sp>
        <p:nvSpPr>
          <p:cNvPr id="8" name="Text Placeholder 7">
            <a:extLst>
              <a:ext uri="{FF2B5EF4-FFF2-40B4-BE49-F238E27FC236}">
                <a16:creationId xmlns:a16="http://schemas.microsoft.com/office/drawing/2014/main" id="{42A11537-6E7E-B5CA-AE71-18567F5E5B3C}"/>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32182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8C650-7953-8ACC-6C0C-B97B787912BE}"/>
              </a:ext>
            </a:extLst>
          </p:cNvPr>
          <p:cNvSpPr>
            <a:spLocks noGrp="1"/>
          </p:cNvSpPr>
          <p:nvPr>
            <p:ph type="sldNum" sz="quarter" idx="12"/>
          </p:nvPr>
        </p:nvSpPr>
        <p:spPr>
          <a:xfrm>
            <a:off x="11208579" y="6519171"/>
            <a:ext cx="288032" cy="240219"/>
          </a:xfrm>
        </p:spPr>
        <p:txBody>
          <a:bodyPr/>
          <a:lstStyle/>
          <a:p>
            <a:fld id="{E917DE0E-AFB1-41FD-BC35-27DB61CA125F}" type="slidenum">
              <a:rPr lang="en-AU" smtClean="0"/>
              <a:pPr/>
              <a:t>16</a:t>
            </a:fld>
            <a:endParaRPr lang="en-AU" dirty="0"/>
          </a:p>
        </p:txBody>
      </p:sp>
      <p:sp>
        <p:nvSpPr>
          <p:cNvPr id="7" name="Text Placeholder 6">
            <a:extLst>
              <a:ext uri="{FF2B5EF4-FFF2-40B4-BE49-F238E27FC236}">
                <a16:creationId xmlns:a16="http://schemas.microsoft.com/office/drawing/2014/main" id="{B665FAC9-6213-6D1C-1B1A-71BADEE37DFE}"/>
              </a:ext>
            </a:extLst>
          </p:cNvPr>
          <p:cNvSpPr>
            <a:spLocks noGrp="1"/>
          </p:cNvSpPr>
          <p:nvPr>
            <p:ph type="body" sz="quarter" idx="15"/>
          </p:nvPr>
        </p:nvSpPr>
        <p:spPr>
          <a:xfrm>
            <a:off x="4400561" y="6524625"/>
            <a:ext cx="3384667" cy="241300"/>
          </a:xfrm>
        </p:spPr>
        <p:txBody>
          <a:bodyPr/>
          <a:lstStyle/>
          <a:p>
            <a:endParaRPr lang="en-US"/>
          </a:p>
        </p:txBody>
      </p:sp>
      <p:sp>
        <p:nvSpPr>
          <p:cNvPr id="8" name="Title 7">
            <a:extLst>
              <a:ext uri="{FF2B5EF4-FFF2-40B4-BE49-F238E27FC236}">
                <a16:creationId xmlns:a16="http://schemas.microsoft.com/office/drawing/2014/main" id="{DDF531E3-6154-1DA2-1311-5EC8A5AAB9A8}"/>
              </a:ext>
            </a:extLst>
          </p:cNvPr>
          <p:cNvSpPr>
            <a:spLocks noGrp="1"/>
          </p:cNvSpPr>
          <p:nvPr>
            <p:ph type="title"/>
          </p:nvPr>
        </p:nvSpPr>
        <p:spPr/>
        <p:txBody>
          <a:bodyPr/>
          <a:lstStyle/>
          <a:p>
            <a:pPr algn="ctr"/>
            <a:r>
              <a:rPr lang="en-US" sz="3200" b="1" dirty="0">
                <a:solidFill>
                  <a:schemeClr val="accent1">
                    <a:lumMod val="75000"/>
                  </a:schemeClr>
                </a:solidFill>
              </a:rPr>
              <a:t>Mendel’s Laws of Inheritance</a:t>
            </a:r>
            <a:endParaRPr lang="en-US" dirty="0">
              <a:solidFill>
                <a:schemeClr val="accent1">
                  <a:lumMod val="75000"/>
                </a:schemeClr>
              </a:solidFill>
            </a:endParaRPr>
          </a:p>
        </p:txBody>
      </p:sp>
      <p:pic>
        <p:nvPicPr>
          <p:cNvPr id="9" name="Picture 4" descr="mendel1">
            <a:extLst>
              <a:ext uri="{FF2B5EF4-FFF2-40B4-BE49-F238E27FC236}">
                <a16:creationId xmlns:a16="http://schemas.microsoft.com/office/drawing/2014/main" id="{36C518E7-62B6-7D0A-912A-DBE779812AE1}"/>
              </a:ext>
            </a:extLst>
          </p:cNvPr>
          <p:cNvPicPr>
            <a:picLocks noGrp="1" noChangeAspect="1" noChangeArrowheads="1"/>
          </p:cNvPicPr>
          <p:nvPr>
            <p:ph idx="10"/>
          </p:nvPr>
        </p:nvPicPr>
        <p:blipFill>
          <a:blip r:embed="rId3" cstate="print">
            <a:lum bright="10000"/>
          </a:blip>
          <a:srcRect/>
          <a:stretch>
            <a:fillRect/>
          </a:stretch>
        </p:blipFill>
        <p:spPr bwMode="auto">
          <a:xfrm>
            <a:off x="487180" y="1628551"/>
            <a:ext cx="3185410" cy="4778115"/>
          </a:xfrm>
          <a:prstGeom prst="rect">
            <a:avLst/>
          </a:prstGeom>
          <a:noFill/>
          <a:ln w="9525">
            <a:solidFill>
              <a:schemeClr val="bg1"/>
            </a:solidFill>
            <a:miter lim="800000"/>
            <a:headEnd/>
            <a:tailEnd/>
          </a:ln>
        </p:spPr>
      </p:pic>
      <p:sp>
        <p:nvSpPr>
          <p:cNvPr id="21" name="Text Box 6">
            <a:extLst>
              <a:ext uri="{FF2B5EF4-FFF2-40B4-BE49-F238E27FC236}">
                <a16:creationId xmlns:a16="http://schemas.microsoft.com/office/drawing/2014/main" id="{4F5C63BC-592D-A00F-DD8B-D8E1B4AB7551}"/>
              </a:ext>
            </a:extLst>
          </p:cNvPr>
          <p:cNvSpPr txBox="1">
            <a:spLocks noChangeArrowheads="1"/>
          </p:cNvSpPr>
          <p:nvPr/>
        </p:nvSpPr>
        <p:spPr bwMode="auto">
          <a:xfrm>
            <a:off x="4005075" y="1628551"/>
            <a:ext cx="6900280" cy="4801314"/>
          </a:xfrm>
          <a:prstGeom prst="rect">
            <a:avLst/>
          </a:prstGeom>
          <a:noFill/>
          <a:ln w="9525">
            <a:noFill/>
            <a:miter lim="800000"/>
            <a:headEnd/>
            <a:tailEnd/>
          </a:ln>
          <a:effectLst/>
        </p:spPr>
        <p:txBody>
          <a:bodyPr wrap="square">
            <a:spAutoFit/>
          </a:bodyPr>
          <a:lstStyle/>
          <a:p>
            <a:pPr marL="271463" indent="-271463">
              <a:buAutoNum type="arabicPeriod"/>
            </a:pPr>
            <a:r>
              <a:rPr lang="en-AU" b="1" dirty="0"/>
              <a:t>Segregation: </a:t>
            </a:r>
            <a:r>
              <a:rPr lang="en-AU" dirty="0"/>
              <a:t>alleles separate at meiosis and a randomly selected allele is transmitted to offspring</a:t>
            </a:r>
            <a:endParaRPr lang="en-AU" b="1" dirty="0"/>
          </a:p>
          <a:p>
            <a:pPr marL="342900" indent="-342900">
              <a:buAutoNum type="arabicPeriod"/>
            </a:pPr>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endParaRPr lang="en-AU" b="1" dirty="0"/>
          </a:p>
          <a:p>
            <a:r>
              <a:rPr lang="en-AU" b="1" dirty="0"/>
              <a:t>2. Independent assortment: </a:t>
            </a:r>
            <a:r>
              <a:rPr lang="en-AU" dirty="0"/>
              <a:t>alleles at different genetic loci (for different traits) are transmitted independently of one another</a:t>
            </a:r>
            <a:endParaRPr lang="en-AU" b="1" dirty="0"/>
          </a:p>
          <a:p>
            <a:endParaRPr lang="en-AU" dirty="0">
              <a:solidFill>
                <a:schemeClr val="bg1">
                  <a:lumMod val="50000"/>
                </a:schemeClr>
              </a:solidFill>
            </a:endParaRPr>
          </a:p>
        </p:txBody>
      </p:sp>
      <p:pic>
        <p:nvPicPr>
          <p:cNvPr id="22" name="Picture 21">
            <a:extLst>
              <a:ext uri="{FF2B5EF4-FFF2-40B4-BE49-F238E27FC236}">
                <a16:creationId xmlns:a16="http://schemas.microsoft.com/office/drawing/2014/main" id="{FDDE021B-22B8-2CAA-8528-13562CF781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82182" y="2263722"/>
            <a:ext cx="4159397" cy="3169064"/>
          </a:xfrm>
          <a:prstGeom prst="rect">
            <a:avLst/>
          </a:prstGeom>
        </p:spPr>
      </p:pic>
      <p:sp>
        <p:nvSpPr>
          <p:cNvPr id="23" name="Rectangle 5">
            <a:extLst>
              <a:ext uri="{FF2B5EF4-FFF2-40B4-BE49-F238E27FC236}">
                <a16:creationId xmlns:a16="http://schemas.microsoft.com/office/drawing/2014/main" id="{D4401095-05B2-ED9C-A1F3-3B0A8E451595}"/>
              </a:ext>
            </a:extLst>
          </p:cNvPr>
          <p:cNvSpPr>
            <a:spLocks noChangeArrowheads="1"/>
          </p:cNvSpPr>
          <p:nvPr/>
        </p:nvSpPr>
        <p:spPr bwMode="auto">
          <a:xfrm>
            <a:off x="807745" y="5805264"/>
            <a:ext cx="2544286" cy="369332"/>
          </a:xfrm>
          <a:prstGeom prst="rect">
            <a:avLst/>
          </a:prstGeom>
          <a:noFill/>
          <a:ln w="9525">
            <a:noFill/>
            <a:miter lim="800000"/>
            <a:headEnd/>
            <a:tailEnd/>
          </a:ln>
          <a:effectLst/>
        </p:spPr>
        <p:txBody>
          <a:bodyPr wrap="none">
            <a:spAutoFit/>
          </a:bodyPr>
          <a:lstStyle/>
          <a:p>
            <a:pPr algn="ctr"/>
            <a:r>
              <a:rPr lang="en-US" dirty="0">
                <a:solidFill>
                  <a:schemeClr val="accent1">
                    <a:lumMod val="75000"/>
                  </a:schemeClr>
                </a:solidFill>
              </a:rPr>
              <a:t>Gregor Mendel in 1862</a:t>
            </a:r>
          </a:p>
        </p:txBody>
      </p:sp>
    </p:spTree>
    <p:extLst>
      <p:ext uri="{BB962C8B-B14F-4D97-AF65-F5344CB8AC3E}">
        <p14:creationId xmlns:p14="http://schemas.microsoft.com/office/powerpoint/2010/main" val="36758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9447EF-CC43-5CC0-B64D-5218DFFD23A2}"/>
              </a:ext>
            </a:extLst>
          </p:cNvPr>
          <p:cNvSpPr>
            <a:spLocks noGrp="1"/>
          </p:cNvSpPr>
          <p:nvPr>
            <p:ph type="sldNum" sz="quarter" idx="11"/>
          </p:nvPr>
        </p:nvSpPr>
        <p:spPr>
          <a:xfrm>
            <a:off x="11208568" y="6519171"/>
            <a:ext cx="288032" cy="240219"/>
          </a:xfrm>
        </p:spPr>
        <p:txBody>
          <a:bodyPr anchor="ctr">
            <a:normAutofit/>
          </a:bodyPr>
          <a:lstStyle/>
          <a:p>
            <a:pPr>
              <a:spcAft>
                <a:spcPts val="600"/>
              </a:spcAft>
            </a:pPr>
            <a:fld id="{E917DE0E-AFB1-41FD-BC35-27DB61CA125F}" type="slidenum">
              <a:rPr lang="en-AU" smtClean="0"/>
              <a:pPr>
                <a:spcAft>
                  <a:spcPts val="600"/>
                </a:spcAft>
              </a:pPr>
              <a:t>17</a:t>
            </a:fld>
            <a:endParaRPr lang="en-AU"/>
          </a:p>
        </p:txBody>
      </p:sp>
      <p:sp>
        <p:nvSpPr>
          <p:cNvPr id="9" name="Rectangle 2">
            <a:extLst>
              <a:ext uri="{FF2B5EF4-FFF2-40B4-BE49-F238E27FC236}">
                <a16:creationId xmlns:a16="http://schemas.microsoft.com/office/drawing/2014/main" id="{1A8AF9B4-D937-59F1-9DE5-154B14B70AFE}"/>
              </a:ext>
            </a:extLst>
          </p:cNvPr>
          <p:cNvSpPr>
            <a:spLocks noGrp="1" noChangeArrowheads="1"/>
          </p:cNvSpPr>
          <p:nvPr>
            <p:ph type="title"/>
          </p:nvPr>
        </p:nvSpPr>
        <p:spPr>
          <a:xfrm>
            <a:off x="1920878" y="548455"/>
            <a:ext cx="7772400" cy="1143000"/>
          </a:xfrm>
        </p:spPr>
        <p:txBody>
          <a:bodyPr>
            <a:normAutofit/>
          </a:bodyPr>
          <a:lstStyle/>
          <a:p>
            <a:pPr algn="ctr"/>
            <a:r>
              <a:rPr lang="en-GB" sz="3600" dirty="0">
                <a:solidFill>
                  <a:schemeClr val="accent1"/>
                </a:solidFill>
              </a:rPr>
              <a:t>MR vs RCT</a:t>
            </a:r>
          </a:p>
        </p:txBody>
      </p:sp>
      <p:sp>
        <p:nvSpPr>
          <p:cNvPr id="11" name="Text Box 4">
            <a:extLst>
              <a:ext uri="{FF2B5EF4-FFF2-40B4-BE49-F238E27FC236}">
                <a16:creationId xmlns:a16="http://schemas.microsoft.com/office/drawing/2014/main" id="{7E0D31F3-5851-DCD9-91AA-6A4F33AEE47C}"/>
              </a:ext>
            </a:extLst>
          </p:cNvPr>
          <p:cNvSpPr txBox="1">
            <a:spLocks noChangeArrowheads="1"/>
          </p:cNvSpPr>
          <p:nvPr/>
        </p:nvSpPr>
        <p:spPr bwMode="auto">
          <a:xfrm>
            <a:off x="6454778" y="2847637"/>
            <a:ext cx="3429000" cy="580459"/>
          </a:xfrm>
          <a:prstGeom prst="rect">
            <a:avLst/>
          </a:prstGeom>
          <a:solidFill>
            <a:srgbClr val="FFFFFF"/>
          </a:solidFill>
          <a:ln w="38100">
            <a:solidFill>
              <a:schemeClr val="accent2"/>
            </a:solidFill>
            <a:miter lim="800000"/>
            <a:headEnd/>
            <a:tailEnd/>
          </a:ln>
        </p:spPr>
        <p:txBody>
          <a:bodyPr anchor="ctr"/>
          <a:lstStyle/>
          <a:p>
            <a:pPr algn="ctr" eaLnBrk="0" hangingPunct="0"/>
            <a:r>
              <a:rPr lang="en-US" sz="1600">
                <a:latin typeface="Abadi" panose="020B0604020104020204" pitchFamily="34" charset="0"/>
                <a:ea typeface="Apple Color Emoji" pitchFamily="2" charset="0"/>
              </a:rPr>
              <a:t>RANDOMISATION METHOD</a:t>
            </a:r>
          </a:p>
        </p:txBody>
      </p:sp>
      <p:sp>
        <p:nvSpPr>
          <p:cNvPr id="12" name="Text Box 5">
            <a:extLst>
              <a:ext uri="{FF2B5EF4-FFF2-40B4-BE49-F238E27FC236}">
                <a16:creationId xmlns:a16="http://schemas.microsoft.com/office/drawing/2014/main" id="{C4265C1C-D78A-4C32-9B89-BCBB9F2D9193}"/>
              </a:ext>
            </a:extLst>
          </p:cNvPr>
          <p:cNvSpPr txBox="1">
            <a:spLocks noChangeArrowheads="1"/>
          </p:cNvSpPr>
          <p:nvPr/>
        </p:nvSpPr>
        <p:spPr bwMode="auto">
          <a:xfrm>
            <a:off x="6948346" y="1738361"/>
            <a:ext cx="2327564"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ea typeface="Apple Color Emoji" pitchFamily="2" charset="0"/>
              </a:rPr>
              <a:t>RANDOMISED CONTROLLED TRIAL</a:t>
            </a:r>
          </a:p>
        </p:txBody>
      </p:sp>
      <p:sp>
        <p:nvSpPr>
          <p:cNvPr id="13" name="Text Box 6">
            <a:extLst>
              <a:ext uri="{FF2B5EF4-FFF2-40B4-BE49-F238E27FC236}">
                <a16:creationId xmlns:a16="http://schemas.microsoft.com/office/drawing/2014/main" id="{A0E21D66-C144-E753-DF25-B9AD91CA7E25}"/>
              </a:ext>
            </a:extLst>
          </p:cNvPr>
          <p:cNvSpPr txBox="1">
            <a:spLocks noChangeArrowheads="1"/>
          </p:cNvSpPr>
          <p:nvPr/>
        </p:nvSpPr>
        <p:spPr bwMode="auto">
          <a:xfrm>
            <a:off x="2324458" y="4837194"/>
            <a:ext cx="2212652" cy="94984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ea typeface="Apple Color Emoji" pitchFamily="2" charset="0"/>
              </a:rPr>
              <a:t>CONFOUNDERS EQUAL BETWEEN GROUPS</a:t>
            </a:r>
          </a:p>
        </p:txBody>
      </p:sp>
      <p:sp>
        <p:nvSpPr>
          <p:cNvPr id="15" name="Text Box 7">
            <a:extLst>
              <a:ext uri="{FF2B5EF4-FFF2-40B4-BE49-F238E27FC236}">
                <a16:creationId xmlns:a16="http://schemas.microsoft.com/office/drawing/2014/main" id="{56A5689B-2C67-1234-5B90-2C8EB21C75C3}"/>
              </a:ext>
            </a:extLst>
          </p:cNvPr>
          <p:cNvSpPr txBox="1">
            <a:spLocks noChangeArrowheads="1"/>
          </p:cNvSpPr>
          <p:nvPr/>
        </p:nvSpPr>
        <p:spPr bwMode="auto">
          <a:xfrm>
            <a:off x="2459232" y="1762835"/>
            <a:ext cx="1943100" cy="620036"/>
          </a:xfrm>
          <a:prstGeom prst="rect">
            <a:avLst/>
          </a:prstGeom>
          <a:solidFill>
            <a:srgbClr val="FFFFFF"/>
          </a:solidFill>
          <a:ln w="9525">
            <a:solidFill>
              <a:srgbClr val="000000"/>
            </a:solidFill>
            <a:miter lim="800000"/>
            <a:headEnd/>
            <a:tailEnd/>
          </a:ln>
        </p:spPr>
        <p:txBody>
          <a:bodyPr anchor="ctr"/>
          <a:lstStyle/>
          <a:p>
            <a:pPr algn="ctr" eaLnBrk="0" hangingPunct="0"/>
            <a:r>
              <a:rPr lang="en-US" sz="1400" dirty="0">
                <a:latin typeface="Abadi" panose="020B0604020104020204" pitchFamily="34" charset="0"/>
                <a:ea typeface="Apple Color Emoji" pitchFamily="2" charset="0"/>
              </a:rPr>
              <a:t>MENDELIAN RANDOMIZATION</a:t>
            </a:r>
          </a:p>
        </p:txBody>
      </p:sp>
      <p:sp>
        <p:nvSpPr>
          <p:cNvPr id="17" name="Text Box 8">
            <a:extLst>
              <a:ext uri="{FF2B5EF4-FFF2-40B4-BE49-F238E27FC236}">
                <a16:creationId xmlns:a16="http://schemas.microsoft.com/office/drawing/2014/main" id="{DFCA795A-A832-6B21-55AC-5E36D5B68116}"/>
              </a:ext>
            </a:extLst>
          </p:cNvPr>
          <p:cNvSpPr txBox="1">
            <a:spLocks noChangeArrowheads="1"/>
          </p:cNvSpPr>
          <p:nvPr/>
        </p:nvSpPr>
        <p:spPr bwMode="auto">
          <a:xfrm>
            <a:off x="1601987" y="2870064"/>
            <a:ext cx="3522518" cy="593651"/>
          </a:xfrm>
          <a:prstGeom prst="rect">
            <a:avLst/>
          </a:prstGeom>
          <a:solidFill>
            <a:srgbClr val="FFFFFF"/>
          </a:solidFill>
          <a:ln w="38100">
            <a:solidFill>
              <a:schemeClr val="accent2"/>
            </a:solidFill>
            <a:miter lim="800000"/>
            <a:headEnd/>
            <a:tailEnd/>
          </a:ln>
        </p:spPr>
        <p:txBody>
          <a:bodyPr anchor="ctr"/>
          <a:lstStyle/>
          <a:p>
            <a:pPr algn="ctr" eaLnBrk="0" hangingPunct="0"/>
            <a:r>
              <a:rPr lang="en-US" sz="1600" dirty="0">
                <a:latin typeface="Abadi" panose="020B0604020104020204" pitchFamily="34" charset="0"/>
                <a:ea typeface="Apple Color Emoji" pitchFamily="2" charset="0"/>
              </a:rPr>
              <a:t>RANDOM SEGREGATION </a:t>
            </a:r>
          </a:p>
          <a:p>
            <a:pPr algn="ctr" eaLnBrk="0" hangingPunct="0"/>
            <a:r>
              <a:rPr lang="en-US" sz="1600" dirty="0">
                <a:latin typeface="Abadi" panose="020B0604020104020204" pitchFamily="34" charset="0"/>
                <a:ea typeface="Apple Color Emoji" pitchFamily="2" charset="0"/>
              </a:rPr>
              <a:t>OF ALLELES</a:t>
            </a:r>
          </a:p>
        </p:txBody>
      </p:sp>
      <p:sp>
        <p:nvSpPr>
          <p:cNvPr id="19" name="Text Box 9">
            <a:extLst>
              <a:ext uri="{FF2B5EF4-FFF2-40B4-BE49-F238E27FC236}">
                <a16:creationId xmlns:a16="http://schemas.microsoft.com/office/drawing/2014/main" id="{6A5683EA-C229-99A7-36A8-009E7EEAA764}"/>
              </a:ext>
            </a:extLst>
          </p:cNvPr>
          <p:cNvSpPr txBox="1">
            <a:spLocks noChangeArrowheads="1"/>
          </p:cNvSpPr>
          <p:nvPr/>
        </p:nvSpPr>
        <p:spPr bwMode="auto">
          <a:xfrm>
            <a:off x="7177252" y="4805136"/>
            <a:ext cx="2212652" cy="94984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ea typeface="Apple Color Emoji" pitchFamily="2" charset="0"/>
              </a:rPr>
              <a:t>CONFOUNDERS EQUAL BETWEEN GROUPS</a:t>
            </a:r>
          </a:p>
        </p:txBody>
      </p:sp>
      <p:sp>
        <p:nvSpPr>
          <p:cNvPr id="20" name="Text Box 10">
            <a:extLst>
              <a:ext uri="{FF2B5EF4-FFF2-40B4-BE49-F238E27FC236}">
                <a16:creationId xmlns:a16="http://schemas.microsoft.com/office/drawing/2014/main" id="{B78F210D-17EF-5294-960D-885F8992FE52}"/>
              </a:ext>
            </a:extLst>
          </p:cNvPr>
          <p:cNvSpPr txBox="1">
            <a:spLocks noChangeArrowheads="1"/>
          </p:cNvSpPr>
          <p:nvPr/>
        </p:nvSpPr>
        <p:spPr bwMode="auto">
          <a:xfrm>
            <a:off x="1601987" y="3757243"/>
            <a:ext cx="1600200" cy="83111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dirty="0">
                <a:latin typeface="Abadi" panose="020B0604020104020204" pitchFamily="34" charset="0"/>
                <a:ea typeface="Apple Color Emoji" pitchFamily="2" charset="0"/>
              </a:rPr>
              <a:t>EXPOSED: FUNCTIONAL  ALLELLES </a:t>
            </a:r>
          </a:p>
        </p:txBody>
      </p:sp>
      <p:sp>
        <p:nvSpPr>
          <p:cNvPr id="21" name="Text Box 11">
            <a:extLst>
              <a:ext uri="{FF2B5EF4-FFF2-40B4-BE49-F238E27FC236}">
                <a16:creationId xmlns:a16="http://schemas.microsoft.com/office/drawing/2014/main" id="{F051E003-45F0-CAF1-792B-553C49F2FA16}"/>
              </a:ext>
            </a:extLst>
          </p:cNvPr>
          <p:cNvSpPr txBox="1">
            <a:spLocks noChangeArrowheads="1"/>
          </p:cNvSpPr>
          <p:nvPr/>
        </p:nvSpPr>
        <p:spPr bwMode="auto">
          <a:xfrm>
            <a:off x="6340478" y="3757243"/>
            <a:ext cx="1714500" cy="83111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dirty="0">
                <a:latin typeface="Abadi" panose="020B0604020104020204" pitchFamily="34" charset="0"/>
                <a:ea typeface="Apple Color Emoji" pitchFamily="2" charset="0"/>
              </a:rPr>
              <a:t>EXPOSED: </a:t>
            </a:r>
          </a:p>
          <a:p>
            <a:pPr algn="ctr" eaLnBrk="0" hangingPunct="0"/>
            <a:r>
              <a:rPr lang="en-US" sz="1400" dirty="0">
                <a:latin typeface="Abadi" panose="020B0604020104020204" pitchFamily="34" charset="0"/>
                <a:ea typeface="Apple Color Emoji" pitchFamily="2" charset="0"/>
              </a:rPr>
              <a:t>INTERVENTION</a:t>
            </a:r>
          </a:p>
        </p:txBody>
      </p:sp>
      <p:sp>
        <p:nvSpPr>
          <p:cNvPr id="22" name="Text Box 12">
            <a:extLst>
              <a:ext uri="{FF2B5EF4-FFF2-40B4-BE49-F238E27FC236}">
                <a16:creationId xmlns:a16="http://schemas.microsoft.com/office/drawing/2014/main" id="{018E34CA-D99C-297E-E07C-DA7869CB6E2B}"/>
              </a:ext>
            </a:extLst>
          </p:cNvPr>
          <p:cNvSpPr txBox="1">
            <a:spLocks noChangeArrowheads="1"/>
          </p:cNvSpPr>
          <p:nvPr/>
        </p:nvSpPr>
        <p:spPr bwMode="auto">
          <a:xfrm>
            <a:off x="3665275" y="3757243"/>
            <a:ext cx="1485900" cy="83111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dirty="0">
                <a:latin typeface="Abadi" panose="020B0604020104020204" pitchFamily="34" charset="0"/>
                <a:ea typeface="Apple Color Emoji" pitchFamily="2" charset="0"/>
              </a:rPr>
              <a:t>CONTROL: NULL ALLELLES</a:t>
            </a:r>
          </a:p>
        </p:txBody>
      </p:sp>
      <p:sp>
        <p:nvSpPr>
          <p:cNvPr id="23" name="Text Box 13">
            <a:extLst>
              <a:ext uri="{FF2B5EF4-FFF2-40B4-BE49-F238E27FC236}">
                <a16:creationId xmlns:a16="http://schemas.microsoft.com/office/drawing/2014/main" id="{9CABB09D-C04E-6270-A6E8-E0683BBC96EE}"/>
              </a:ext>
            </a:extLst>
          </p:cNvPr>
          <p:cNvSpPr txBox="1">
            <a:spLocks noChangeArrowheads="1"/>
          </p:cNvSpPr>
          <p:nvPr/>
        </p:nvSpPr>
        <p:spPr bwMode="auto">
          <a:xfrm>
            <a:off x="8418660" y="3746030"/>
            <a:ext cx="1714500" cy="83111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ea typeface="Apple Color Emoji" pitchFamily="2" charset="0"/>
              </a:rPr>
              <a:t>CONTROL: </a:t>
            </a:r>
          </a:p>
          <a:p>
            <a:pPr algn="ctr" eaLnBrk="0" hangingPunct="0"/>
            <a:r>
              <a:rPr lang="en-US" sz="1600">
                <a:latin typeface="Abadi" panose="020B0604020104020204" pitchFamily="34" charset="0"/>
                <a:ea typeface="Apple Color Emoji" pitchFamily="2" charset="0"/>
              </a:rPr>
              <a:t>NO </a:t>
            </a:r>
            <a:r>
              <a:rPr lang="en-US" sz="1400">
                <a:latin typeface="Abadi" panose="020B0604020104020204" pitchFamily="34" charset="0"/>
                <a:ea typeface="Apple Color Emoji" pitchFamily="2" charset="0"/>
              </a:rPr>
              <a:t>INTERVENTION</a:t>
            </a:r>
          </a:p>
        </p:txBody>
      </p:sp>
      <p:sp>
        <p:nvSpPr>
          <p:cNvPr id="24" name="Text Box 14">
            <a:extLst>
              <a:ext uri="{FF2B5EF4-FFF2-40B4-BE49-F238E27FC236}">
                <a16:creationId xmlns:a16="http://schemas.microsoft.com/office/drawing/2014/main" id="{0FF77635-EC3A-5EC7-7F25-5A3A668D9856}"/>
              </a:ext>
            </a:extLst>
          </p:cNvPr>
          <p:cNvSpPr txBox="1">
            <a:spLocks noChangeArrowheads="1"/>
          </p:cNvSpPr>
          <p:nvPr/>
        </p:nvSpPr>
        <p:spPr bwMode="auto">
          <a:xfrm>
            <a:off x="1430532" y="6054489"/>
            <a:ext cx="4000500"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ea typeface="Apple Color Emoji" pitchFamily="2" charset="0"/>
              </a:rPr>
              <a:t>OUTCOMES COMPARED BETWEEN GROUPS</a:t>
            </a:r>
          </a:p>
        </p:txBody>
      </p:sp>
      <p:sp>
        <p:nvSpPr>
          <p:cNvPr id="25" name="Line 15">
            <a:extLst>
              <a:ext uri="{FF2B5EF4-FFF2-40B4-BE49-F238E27FC236}">
                <a16:creationId xmlns:a16="http://schemas.microsoft.com/office/drawing/2014/main" id="{40AE9304-2A17-9D6F-0F6F-A6005C95B570}"/>
              </a:ext>
            </a:extLst>
          </p:cNvPr>
          <p:cNvSpPr>
            <a:spLocks noChangeShapeType="1"/>
          </p:cNvSpPr>
          <p:nvPr/>
        </p:nvSpPr>
        <p:spPr bwMode="auto">
          <a:xfrm flipH="1">
            <a:off x="3430784" y="2382871"/>
            <a:ext cx="0" cy="487192"/>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a typeface="Apple Color Emoji" pitchFamily="2" charset="0"/>
            </a:endParaRPr>
          </a:p>
        </p:txBody>
      </p:sp>
      <p:sp>
        <p:nvSpPr>
          <p:cNvPr id="26" name="Line 16">
            <a:extLst>
              <a:ext uri="{FF2B5EF4-FFF2-40B4-BE49-F238E27FC236}">
                <a16:creationId xmlns:a16="http://schemas.microsoft.com/office/drawing/2014/main" id="{9D9728C8-52DB-E9A6-1194-912CA4F96F7A}"/>
              </a:ext>
            </a:extLst>
          </p:cNvPr>
          <p:cNvSpPr>
            <a:spLocks noChangeShapeType="1"/>
          </p:cNvSpPr>
          <p:nvPr/>
        </p:nvSpPr>
        <p:spPr bwMode="auto">
          <a:xfrm>
            <a:off x="8189889" y="2332012"/>
            <a:ext cx="0" cy="504000"/>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a typeface="Apple Color Emoji" pitchFamily="2" charset="0"/>
            </a:endParaRPr>
          </a:p>
        </p:txBody>
      </p:sp>
      <p:sp>
        <p:nvSpPr>
          <p:cNvPr id="27" name="Line 17">
            <a:extLst>
              <a:ext uri="{FF2B5EF4-FFF2-40B4-BE49-F238E27FC236}">
                <a16:creationId xmlns:a16="http://schemas.microsoft.com/office/drawing/2014/main" id="{33B2C2A9-4DA7-34D4-DD54-4AD7E6ABA565}"/>
              </a:ext>
            </a:extLst>
          </p:cNvPr>
          <p:cNvSpPr>
            <a:spLocks noChangeShapeType="1"/>
          </p:cNvSpPr>
          <p:nvPr/>
        </p:nvSpPr>
        <p:spPr bwMode="auto">
          <a:xfrm>
            <a:off x="3602237" y="3497356"/>
            <a:ext cx="342900" cy="259886"/>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a typeface="Apple Color Emoji" pitchFamily="2" charset="0"/>
            </a:endParaRPr>
          </a:p>
        </p:txBody>
      </p:sp>
      <p:sp>
        <p:nvSpPr>
          <p:cNvPr id="28" name="Line 18">
            <a:extLst>
              <a:ext uri="{FF2B5EF4-FFF2-40B4-BE49-F238E27FC236}">
                <a16:creationId xmlns:a16="http://schemas.microsoft.com/office/drawing/2014/main" id="{562EA8CD-2227-B02A-8D11-CCA1D5F2DCFC}"/>
              </a:ext>
            </a:extLst>
          </p:cNvPr>
          <p:cNvSpPr>
            <a:spLocks noChangeShapeType="1"/>
          </p:cNvSpPr>
          <p:nvPr/>
        </p:nvSpPr>
        <p:spPr bwMode="auto">
          <a:xfrm flipH="1">
            <a:off x="2859287" y="3497356"/>
            <a:ext cx="342900" cy="259886"/>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a typeface="Apple Color Emoji" pitchFamily="2" charset="0"/>
            </a:endParaRPr>
          </a:p>
        </p:txBody>
      </p:sp>
      <p:sp>
        <p:nvSpPr>
          <p:cNvPr id="29" name="Line 19">
            <a:extLst>
              <a:ext uri="{FF2B5EF4-FFF2-40B4-BE49-F238E27FC236}">
                <a16:creationId xmlns:a16="http://schemas.microsoft.com/office/drawing/2014/main" id="{9A3A80D7-DD56-F560-2832-8D7492F6AB98}"/>
              </a:ext>
            </a:extLst>
          </p:cNvPr>
          <p:cNvSpPr>
            <a:spLocks noChangeShapeType="1"/>
          </p:cNvSpPr>
          <p:nvPr/>
        </p:nvSpPr>
        <p:spPr bwMode="auto">
          <a:xfrm flipH="1">
            <a:off x="7738718" y="3463715"/>
            <a:ext cx="316260" cy="282315"/>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a typeface="Apple Color Emoji" pitchFamily="2" charset="0"/>
            </a:endParaRPr>
          </a:p>
        </p:txBody>
      </p:sp>
      <p:sp>
        <p:nvSpPr>
          <p:cNvPr id="30" name="Line 20">
            <a:extLst>
              <a:ext uri="{FF2B5EF4-FFF2-40B4-BE49-F238E27FC236}">
                <a16:creationId xmlns:a16="http://schemas.microsoft.com/office/drawing/2014/main" id="{554EC59E-A506-03C8-F5F8-D1F6F4196A38}"/>
              </a:ext>
            </a:extLst>
          </p:cNvPr>
          <p:cNvSpPr>
            <a:spLocks noChangeShapeType="1"/>
          </p:cNvSpPr>
          <p:nvPr/>
        </p:nvSpPr>
        <p:spPr bwMode="auto">
          <a:xfrm>
            <a:off x="8283578" y="3463715"/>
            <a:ext cx="342900" cy="271101"/>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a typeface="Apple Color Emoji" pitchFamily="2" charset="0"/>
            </a:endParaRPr>
          </a:p>
        </p:txBody>
      </p:sp>
      <p:sp>
        <p:nvSpPr>
          <p:cNvPr id="31" name="Text Box 21">
            <a:extLst>
              <a:ext uri="{FF2B5EF4-FFF2-40B4-BE49-F238E27FC236}">
                <a16:creationId xmlns:a16="http://schemas.microsoft.com/office/drawing/2014/main" id="{32F1A3CE-A5FA-562C-65DB-D50BE1CF2926}"/>
              </a:ext>
            </a:extLst>
          </p:cNvPr>
          <p:cNvSpPr txBox="1">
            <a:spLocks noChangeArrowheads="1"/>
          </p:cNvSpPr>
          <p:nvPr/>
        </p:nvSpPr>
        <p:spPr bwMode="auto">
          <a:xfrm>
            <a:off x="6283328" y="6054488"/>
            <a:ext cx="4000500"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dirty="0">
                <a:latin typeface="Abadi" panose="020B0604020104020204" pitchFamily="34" charset="0"/>
                <a:ea typeface="Apple Color Emoji" pitchFamily="2" charset="0"/>
              </a:rPr>
              <a:t>OUTCOMES COMPARED BETWEEN GROUPS</a:t>
            </a:r>
          </a:p>
        </p:txBody>
      </p:sp>
      <p:sp>
        <p:nvSpPr>
          <p:cNvPr id="32" name="Line 22">
            <a:extLst>
              <a:ext uri="{FF2B5EF4-FFF2-40B4-BE49-F238E27FC236}">
                <a16:creationId xmlns:a16="http://schemas.microsoft.com/office/drawing/2014/main" id="{FFAD7BDC-95B3-6C1C-7B35-3F503CA72D91}"/>
              </a:ext>
            </a:extLst>
          </p:cNvPr>
          <p:cNvSpPr>
            <a:spLocks noChangeShapeType="1"/>
          </p:cNvSpPr>
          <p:nvPr/>
        </p:nvSpPr>
        <p:spPr bwMode="auto">
          <a:xfrm>
            <a:off x="1944887"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a typeface="Apple Color Emoji" pitchFamily="2" charset="0"/>
            </a:endParaRPr>
          </a:p>
        </p:txBody>
      </p:sp>
      <p:sp>
        <p:nvSpPr>
          <p:cNvPr id="33" name="Line 23">
            <a:extLst>
              <a:ext uri="{FF2B5EF4-FFF2-40B4-BE49-F238E27FC236}">
                <a16:creationId xmlns:a16="http://schemas.microsoft.com/office/drawing/2014/main" id="{A901807E-D8B7-2FB9-37B4-5EFCF42622FB}"/>
              </a:ext>
            </a:extLst>
          </p:cNvPr>
          <p:cNvSpPr>
            <a:spLocks noChangeShapeType="1"/>
          </p:cNvSpPr>
          <p:nvPr/>
        </p:nvSpPr>
        <p:spPr bwMode="auto">
          <a:xfrm>
            <a:off x="4945659"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a typeface="Apple Color Emoji" pitchFamily="2" charset="0"/>
            </a:endParaRPr>
          </a:p>
        </p:txBody>
      </p:sp>
      <p:sp>
        <p:nvSpPr>
          <p:cNvPr id="34" name="Line 24">
            <a:extLst>
              <a:ext uri="{FF2B5EF4-FFF2-40B4-BE49-F238E27FC236}">
                <a16:creationId xmlns:a16="http://schemas.microsoft.com/office/drawing/2014/main" id="{AD95B96B-75F5-54CB-5840-E0EBA3E85D56}"/>
              </a:ext>
            </a:extLst>
          </p:cNvPr>
          <p:cNvSpPr>
            <a:spLocks noChangeShapeType="1"/>
          </p:cNvSpPr>
          <p:nvPr/>
        </p:nvSpPr>
        <p:spPr bwMode="auto">
          <a:xfrm>
            <a:off x="6683378"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a typeface="Apple Color Emoji" pitchFamily="2" charset="0"/>
            </a:endParaRPr>
          </a:p>
        </p:txBody>
      </p:sp>
      <p:sp>
        <p:nvSpPr>
          <p:cNvPr id="35" name="Line 25">
            <a:extLst>
              <a:ext uri="{FF2B5EF4-FFF2-40B4-BE49-F238E27FC236}">
                <a16:creationId xmlns:a16="http://schemas.microsoft.com/office/drawing/2014/main" id="{F0968913-5943-9667-1D2A-7028BECE74C9}"/>
              </a:ext>
            </a:extLst>
          </p:cNvPr>
          <p:cNvSpPr>
            <a:spLocks noChangeShapeType="1"/>
          </p:cNvSpPr>
          <p:nvPr/>
        </p:nvSpPr>
        <p:spPr bwMode="auto">
          <a:xfrm>
            <a:off x="9883778"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a typeface="Apple Color Emoji" pitchFamily="2" charset="0"/>
            </a:endParaRPr>
          </a:p>
        </p:txBody>
      </p:sp>
      <p:sp>
        <p:nvSpPr>
          <p:cNvPr id="36" name="TextBox 35">
            <a:extLst>
              <a:ext uri="{FF2B5EF4-FFF2-40B4-BE49-F238E27FC236}">
                <a16:creationId xmlns:a16="http://schemas.microsoft.com/office/drawing/2014/main" id="{79BD303C-4E3D-BF78-26EB-C50BF1C096F1}"/>
              </a:ext>
            </a:extLst>
          </p:cNvPr>
          <p:cNvSpPr txBox="1"/>
          <p:nvPr/>
        </p:nvSpPr>
        <p:spPr>
          <a:xfrm>
            <a:off x="3456976" y="2495715"/>
            <a:ext cx="2826348" cy="307777"/>
          </a:xfrm>
          <a:prstGeom prst="rect">
            <a:avLst/>
          </a:prstGeom>
          <a:noFill/>
        </p:spPr>
        <p:txBody>
          <a:bodyPr wrap="square" rtlCol="0" anchor="ctr">
            <a:spAutoFit/>
          </a:bodyPr>
          <a:lstStyle/>
          <a:p>
            <a:r>
              <a:rPr lang="en-US" sz="1400" dirty="0">
                <a:latin typeface="Abadi" panose="020B0604020104020204" pitchFamily="34" charset="0"/>
                <a:ea typeface="Apple Color Emoji" pitchFamily="2" charset="0"/>
              </a:rPr>
              <a:t>+ independent assortment</a:t>
            </a:r>
          </a:p>
        </p:txBody>
      </p:sp>
    </p:spTree>
    <p:extLst>
      <p:ext uri="{BB962C8B-B14F-4D97-AF65-F5344CB8AC3E}">
        <p14:creationId xmlns:p14="http://schemas.microsoft.com/office/powerpoint/2010/main" val="307505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9447EF-CC43-5CC0-B64D-5218DFFD23A2}"/>
              </a:ext>
            </a:extLst>
          </p:cNvPr>
          <p:cNvSpPr>
            <a:spLocks noGrp="1"/>
          </p:cNvSpPr>
          <p:nvPr>
            <p:ph type="sldNum" sz="quarter" idx="11"/>
          </p:nvPr>
        </p:nvSpPr>
        <p:spPr>
          <a:xfrm>
            <a:off x="11208568" y="6519171"/>
            <a:ext cx="288032" cy="240219"/>
          </a:xfrm>
        </p:spPr>
        <p:txBody>
          <a:bodyPr anchor="ctr">
            <a:normAutofit/>
          </a:bodyPr>
          <a:lstStyle/>
          <a:p>
            <a:pPr>
              <a:spcAft>
                <a:spcPts val="600"/>
              </a:spcAft>
            </a:pPr>
            <a:fld id="{E917DE0E-AFB1-41FD-BC35-27DB61CA125F}" type="slidenum">
              <a:rPr lang="en-AU" smtClean="0"/>
              <a:pPr>
                <a:spcAft>
                  <a:spcPts val="600"/>
                </a:spcAft>
              </a:pPr>
              <a:t>18</a:t>
            </a:fld>
            <a:endParaRPr lang="en-AU"/>
          </a:p>
        </p:txBody>
      </p:sp>
      <p:sp>
        <p:nvSpPr>
          <p:cNvPr id="9" name="Rectangle 2">
            <a:extLst>
              <a:ext uri="{FF2B5EF4-FFF2-40B4-BE49-F238E27FC236}">
                <a16:creationId xmlns:a16="http://schemas.microsoft.com/office/drawing/2014/main" id="{1A8AF9B4-D937-59F1-9DE5-154B14B70AFE}"/>
              </a:ext>
            </a:extLst>
          </p:cNvPr>
          <p:cNvSpPr>
            <a:spLocks noGrp="1" noChangeArrowheads="1"/>
          </p:cNvSpPr>
          <p:nvPr>
            <p:ph type="title"/>
          </p:nvPr>
        </p:nvSpPr>
        <p:spPr>
          <a:xfrm>
            <a:off x="553387" y="718204"/>
            <a:ext cx="11085226" cy="823760"/>
          </a:xfrm>
        </p:spPr>
        <p:txBody>
          <a:bodyPr>
            <a:normAutofit/>
          </a:bodyPr>
          <a:lstStyle/>
          <a:p>
            <a:pPr algn="ctr"/>
            <a:r>
              <a:rPr lang="en-GB" sz="3200" dirty="0">
                <a:solidFill>
                  <a:schemeClr val="accent1">
                    <a:lumMod val="75000"/>
                  </a:schemeClr>
                </a:solidFill>
              </a:rPr>
              <a:t>Mendelian randomization: Smoking and Lung Cancer</a:t>
            </a:r>
            <a:endParaRPr lang="en-GB" sz="3200" b="1" dirty="0">
              <a:solidFill>
                <a:schemeClr val="accent1">
                  <a:lumMod val="75000"/>
                </a:schemeClr>
              </a:solidFill>
            </a:endParaRPr>
          </a:p>
        </p:txBody>
      </p:sp>
      <p:sp>
        <p:nvSpPr>
          <p:cNvPr id="11" name="Text Box 4">
            <a:extLst>
              <a:ext uri="{FF2B5EF4-FFF2-40B4-BE49-F238E27FC236}">
                <a16:creationId xmlns:a16="http://schemas.microsoft.com/office/drawing/2014/main" id="{7E0D31F3-5851-DCD9-91AA-6A4F33AEE47C}"/>
              </a:ext>
            </a:extLst>
          </p:cNvPr>
          <p:cNvSpPr txBox="1">
            <a:spLocks noChangeArrowheads="1"/>
          </p:cNvSpPr>
          <p:nvPr/>
        </p:nvSpPr>
        <p:spPr bwMode="auto">
          <a:xfrm>
            <a:off x="6454778" y="2847637"/>
            <a:ext cx="3429000" cy="580459"/>
          </a:xfrm>
          <a:prstGeom prst="rect">
            <a:avLst/>
          </a:prstGeom>
          <a:solidFill>
            <a:srgbClr val="FFFFFF"/>
          </a:solidFill>
          <a:ln w="6350">
            <a:solidFill>
              <a:schemeClr val="tx1"/>
            </a:solidFill>
            <a:miter lim="800000"/>
            <a:headEnd/>
            <a:tailEnd/>
          </a:ln>
        </p:spPr>
        <p:txBody>
          <a:bodyPr anchor="ctr"/>
          <a:lstStyle/>
          <a:p>
            <a:pPr algn="ctr" eaLnBrk="0" hangingPunct="0"/>
            <a:r>
              <a:rPr lang="en-US" sz="1600">
                <a:latin typeface="Abadi" panose="020B0604020104020204" pitchFamily="34" charset="0"/>
              </a:rPr>
              <a:t>RANDOMISATION METHOD</a:t>
            </a:r>
          </a:p>
        </p:txBody>
      </p:sp>
      <p:sp>
        <p:nvSpPr>
          <p:cNvPr id="12" name="Text Box 5">
            <a:extLst>
              <a:ext uri="{FF2B5EF4-FFF2-40B4-BE49-F238E27FC236}">
                <a16:creationId xmlns:a16="http://schemas.microsoft.com/office/drawing/2014/main" id="{C4265C1C-D78A-4C32-9B89-BCBB9F2D9193}"/>
              </a:ext>
            </a:extLst>
          </p:cNvPr>
          <p:cNvSpPr txBox="1">
            <a:spLocks noChangeArrowheads="1"/>
          </p:cNvSpPr>
          <p:nvPr/>
        </p:nvSpPr>
        <p:spPr bwMode="auto">
          <a:xfrm>
            <a:off x="6948346" y="1738361"/>
            <a:ext cx="2327564"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rPr>
              <a:t>RANDOMISED CONTROLLED TRIAL</a:t>
            </a:r>
          </a:p>
        </p:txBody>
      </p:sp>
      <p:sp>
        <p:nvSpPr>
          <p:cNvPr id="13" name="Text Box 6">
            <a:extLst>
              <a:ext uri="{FF2B5EF4-FFF2-40B4-BE49-F238E27FC236}">
                <a16:creationId xmlns:a16="http://schemas.microsoft.com/office/drawing/2014/main" id="{A0E21D66-C144-E753-DF25-B9AD91CA7E25}"/>
              </a:ext>
            </a:extLst>
          </p:cNvPr>
          <p:cNvSpPr txBox="1">
            <a:spLocks noChangeArrowheads="1"/>
          </p:cNvSpPr>
          <p:nvPr/>
        </p:nvSpPr>
        <p:spPr bwMode="auto">
          <a:xfrm>
            <a:off x="2324458" y="4837194"/>
            <a:ext cx="2212652" cy="94984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rPr>
              <a:t>CONFOUNDERS EQUAL BETWEEN GROUPS</a:t>
            </a:r>
          </a:p>
        </p:txBody>
      </p:sp>
      <p:sp>
        <p:nvSpPr>
          <p:cNvPr id="15" name="Text Box 7">
            <a:extLst>
              <a:ext uri="{FF2B5EF4-FFF2-40B4-BE49-F238E27FC236}">
                <a16:creationId xmlns:a16="http://schemas.microsoft.com/office/drawing/2014/main" id="{56A5689B-2C67-1234-5B90-2C8EB21C75C3}"/>
              </a:ext>
            </a:extLst>
          </p:cNvPr>
          <p:cNvSpPr txBox="1">
            <a:spLocks noChangeArrowheads="1"/>
          </p:cNvSpPr>
          <p:nvPr/>
        </p:nvSpPr>
        <p:spPr bwMode="auto">
          <a:xfrm>
            <a:off x="2459232" y="1762835"/>
            <a:ext cx="1943100" cy="620036"/>
          </a:xfrm>
          <a:prstGeom prst="rect">
            <a:avLst/>
          </a:prstGeom>
          <a:solidFill>
            <a:srgbClr val="FFFFFF"/>
          </a:solidFill>
          <a:ln w="9525">
            <a:solidFill>
              <a:srgbClr val="000000"/>
            </a:solidFill>
            <a:miter lim="800000"/>
            <a:headEnd/>
            <a:tailEnd/>
          </a:ln>
        </p:spPr>
        <p:txBody>
          <a:bodyPr anchor="ctr"/>
          <a:lstStyle/>
          <a:p>
            <a:pPr algn="ctr" eaLnBrk="0" hangingPunct="0"/>
            <a:r>
              <a:rPr lang="en-US" sz="1400" dirty="0">
                <a:latin typeface="Abadi" panose="020B0604020104020204" pitchFamily="34" charset="0"/>
              </a:rPr>
              <a:t>MENDELIAN RANDOMIZATION</a:t>
            </a:r>
          </a:p>
        </p:txBody>
      </p:sp>
      <p:sp>
        <p:nvSpPr>
          <p:cNvPr id="17" name="Text Box 8">
            <a:extLst>
              <a:ext uri="{FF2B5EF4-FFF2-40B4-BE49-F238E27FC236}">
                <a16:creationId xmlns:a16="http://schemas.microsoft.com/office/drawing/2014/main" id="{DFCA795A-A832-6B21-55AC-5E36D5B68116}"/>
              </a:ext>
            </a:extLst>
          </p:cNvPr>
          <p:cNvSpPr txBox="1">
            <a:spLocks noChangeArrowheads="1"/>
          </p:cNvSpPr>
          <p:nvPr/>
        </p:nvSpPr>
        <p:spPr bwMode="auto">
          <a:xfrm>
            <a:off x="1601987" y="2870064"/>
            <a:ext cx="3522518" cy="593651"/>
          </a:xfrm>
          <a:prstGeom prst="rect">
            <a:avLst/>
          </a:prstGeom>
          <a:solidFill>
            <a:srgbClr val="FFFFFF"/>
          </a:solidFill>
          <a:ln w="6350">
            <a:solidFill>
              <a:schemeClr val="tx1"/>
            </a:solidFill>
            <a:miter lim="800000"/>
            <a:headEnd/>
            <a:tailEnd/>
          </a:ln>
        </p:spPr>
        <p:txBody>
          <a:bodyPr anchor="ctr"/>
          <a:lstStyle/>
          <a:p>
            <a:pPr algn="ctr" eaLnBrk="0" hangingPunct="0"/>
            <a:r>
              <a:rPr lang="en-US" sz="1600" dirty="0">
                <a:latin typeface="Abadi" panose="020B0604020104020204" pitchFamily="34" charset="0"/>
              </a:rPr>
              <a:t>RANDOM SEGREGATION </a:t>
            </a:r>
          </a:p>
          <a:p>
            <a:pPr algn="ctr" eaLnBrk="0" hangingPunct="0"/>
            <a:r>
              <a:rPr lang="en-US" sz="1600" dirty="0">
                <a:latin typeface="Abadi" panose="020B0604020104020204" pitchFamily="34" charset="0"/>
              </a:rPr>
              <a:t>OF ALLELES</a:t>
            </a:r>
          </a:p>
        </p:txBody>
      </p:sp>
      <p:sp>
        <p:nvSpPr>
          <p:cNvPr id="19" name="Text Box 9">
            <a:extLst>
              <a:ext uri="{FF2B5EF4-FFF2-40B4-BE49-F238E27FC236}">
                <a16:creationId xmlns:a16="http://schemas.microsoft.com/office/drawing/2014/main" id="{6A5683EA-C229-99A7-36A8-009E7EEAA764}"/>
              </a:ext>
            </a:extLst>
          </p:cNvPr>
          <p:cNvSpPr txBox="1">
            <a:spLocks noChangeArrowheads="1"/>
          </p:cNvSpPr>
          <p:nvPr/>
        </p:nvSpPr>
        <p:spPr bwMode="auto">
          <a:xfrm>
            <a:off x="7177252" y="4805136"/>
            <a:ext cx="2212652" cy="949842"/>
          </a:xfrm>
          <a:prstGeom prst="rect">
            <a:avLst/>
          </a:prstGeom>
          <a:solidFill>
            <a:srgbClr val="FFFFFF"/>
          </a:solidFill>
          <a:ln w="9525">
            <a:solidFill>
              <a:srgbClr val="000000"/>
            </a:solidFill>
            <a:miter lim="800000"/>
            <a:headEnd/>
            <a:tailEnd/>
          </a:ln>
        </p:spPr>
        <p:txBody>
          <a:bodyPr anchor="ctr"/>
          <a:lstStyle/>
          <a:p>
            <a:pPr algn="ctr" eaLnBrk="0" hangingPunct="0"/>
            <a:r>
              <a:rPr lang="en-US" sz="1600">
                <a:latin typeface="Abadi" panose="020B0604020104020204" pitchFamily="34" charset="0"/>
              </a:rPr>
              <a:t>CONFOUNDERS EQUAL BETWEEN GROUPS</a:t>
            </a:r>
          </a:p>
        </p:txBody>
      </p:sp>
      <p:sp>
        <p:nvSpPr>
          <p:cNvPr id="20" name="Text Box 10">
            <a:extLst>
              <a:ext uri="{FF2B5EF4-FFF2-40B4-BE49-F238E27FC236}">
                <a16:creationId xmlns:a16="http://schemas.microsoft.com/office/drawing/2014/main" id="{B78F210D-17EF-5294-960D-885F8992FE52}"/>
              </a:ext>
            </a:extLst>
          </p:cNvPr>
          <p:cNvSpPr txBox="1">
            <a:spLocks noChangeArrowheads="1"/>
          </p:cNvSpPr>
          <p:nvPr/>
        </p:nvSpPr>
        <p:spPr bwMode="auto">
          <a:xfrm>
            <a:off x="1601987" y="3757243"/>
            <a:ext cx="1600200" cy="831112"/>
          </a:xfrm>
          <a:prstGeom prst="rect">
            <a:avLst/>
          </a:prstGeom>
          <a:solidFill>
            <a:srgbClr val="FFFFFF"/>
          </a:solidFill>
          <a:ln w="38100">
            <a:solidFill>
              <a:schemeClr val="accent2"/>
            </a:solidFill>
            <a:miter lim="800000"/>
            <a:headEnd/>
            <a:tailEnd/>
          </a:ln>
        </p:spPr>
        <p:txBody>
          <a:bodyPr anchor="ctr"/>
          <a:lstStyle/>
          <a:p>
            <a:pPr algn="ctr" eaLnBrk="0" hangingPunct="0"/>
            <a:r>
              <a:rPr lang="en-US" sz="1600" dirty="0">
                <a:latin typeface="Abadi" panose="020B0604020104020204" pitchFamily="34" charset="0"/>
              </a:rPr>
              <a:t>Heavy Smokers: </a:t>
            </a:r>
          </a:p>
          <a:p>
            <a:pPr algn="ctr" eaLnBrk="0" hangingPunct="0"/>
            <a:r>
              <a:rPr lang="en-US" sz="1600" dirty="0">
                <a:latin typeface="Abadi" panose="020B0604020104020204" pitchFamily="34" charset="0"/>
              </a:rPr>
              <a:t>C/C</a:t>
            </a:r>
          </a:p>
        </p:txBody>
      </p:sp>
      <p:sp>
        <p:nvSpPr>
          <p:cNvPr id="21" name="Text Box 11">
            <a:extLst>
              <a:ext uri="{FF2B5EF4-FFF2-40B4-BE49-F238E27FC236}">
                <a16:creationId xmlns:a16="http://schemas.microsoft.com/office/drawing/2014/main" id="{F051E003-45F0-CAF1-792B-553C49F2FA16}"/>
              </a:ext>
            </a:extLst>
          </p:cNvPr>
          <p:cNvSpPr txBox="1">
            <a:spLocks noChangeArrowheads="1"/>
          </p:cNvSpPr>
          <p:nvPr/>
        </p:nvSpPr>
        <p:spPr bwMode="auto">
          <a:xfrm>
            <a:off x="6340478" y="3757243"/>
            <a:ext cx="1714500" cy="831112"/>
          </a:xfrm>
          <a:prstGeom prst="rect">
            <a:avLst/>
          </a:prstGeom>
          <a:solidFill>
            <a:srgbClr val="FFFFFF"/>
          </a:solidFill>
          <a:ln w="38100">
            <a:solidFill>
              <a:schemeClr val="accent2"/>
            </a:solidFill>
            <a:miter lim="800000"/>
            <a:headEnd/>
            <a:tailEnd/>
          </a:ln>
        </p:spPr>
        <p:txBody>
          <a:bodyPr anchor="ctr"/>
          <a:lstStyle/>
          <a:p>
            <a:pPr algn="ctr" eaLnBrk="0" hangingPunct="0"/>
            <a:r>
              <a:rPr lang="en-US" sz="1600" dirty="0">
                <a:latin typeface="Abadi" panose="020B0604020104020204" pitchFamily="34" charset="0"/>
              </a:rPr>
              <a:t>EXPOSED: </a:t>
            </a:r>
          </a:p>
          <a:p>
            <a:pPr algn="ctr" eaLnBrk="0" hangingPunct="0"/>
            <a:r>
              <a:rPr lang="en-US" sz="1600" dirty="0">
                <a:latin typeface="Abadi" panose="020B0604020104020204" pitchFamily="34" charset="0"/>
              </a:rPr>
              <a:t>SMOKERS</a:t>
            </a:r>
          </a:p>
        </p:txBody>
      </p:sp>
      <p:sp>
        <p:nvSpPr>
          <p:cNvPr id="22" name="Text Box 12">
            <a:extLst>
              <a:ext uri="{FF2B5EF4-FFF2-40B4-BE49-F238E27FC236}">
                <a16:creationId xmlns:a16="http://schemas.microsoft.com/office/drawing/2014/main" id="{018E34CA-D99C-297E-E07C-DA7869CB6E2B}"/>
              </a:ext>
            </a:extLst>
          </p:cNvPr>
          <p:cNvSpPr txBox="1">
            <a:spLocks noChangeArrowheads="1"/>
          </p:cNvSpPr>
          <p:nvPr/>
        </p:nvSpPr>
        <p:spPr bwMode="auto">
          <a:xfrm>
            <a:off x="3665275" y="3757243"/>
            <a:ext cx="1485900" cy="831112"/>
          </a:xfrm>
          <a:prstGeom prst="rect">
            <a:avLst/>
          </a:prstGeom>
          <a:solidFill>
            <a:srgbClr val="FFFFFF"/>
          </a:solidFill>
          <a:ln w="38100">
            <a:solidFill>
              <a:schemeClr val="accent2"/>
            </a:solidFill>
            <a:miter lim="800000"/>
            <a:headEnd/>
            <a:tailEnd/>
          </a:ln>
        </p:spPr>
        <p:txBody>
          <a:bodyPr anchor="ctr"/>
          <a:lstStyle/>
          <a:p>
            <a:pPr algn="ctr" eaLnBrk="0" hangingPunct="0"/>
            <a:r>
              <a:rPr lang="en-US" sz="1600" dirty="0">
                <a:latin typeface="Abadi" panose="020B0604020104020204" pitchFamily="34" charset="0"/>
              </a:rPr>
              <a:t>Light/Non Smokers:</a:t>
            </a:r>
          </a:p>
          <a:p>
            <a:pPr algn="ctr" eaLnBrk="0" hangingPunct="0"/>
            <a:r>
              <a:rPr lang="en-US" sz="1600" dirty="0">
                <a:latin typeface="Abadi" panose="020B0604020104020204" pitchFamily="34" charset="0"/>
              </a:rPr>
              <a:t>C/T or T/T</a:t>
            </a:r>
          </a:p>
        </p:txBody>
      </p:sp>
      <p:sp>
        <p:nvSpPr>
          <p:cNvPr id="23" name="Text Box 13">
            <a:extLst>
              <a:ext uri="{FF2B5EF4-FFF2-40B4-BE49-F238E27FC236}">
                <a16:creationId xmlns:a16="http://schemas.microsoft.com/office/drawing/2014/main" id="{9CABB09D-C04E-6270-A6E8-E0683BBC96EE}"/>
              </a:ext>
            </a:extLst>
          </p:cNvPr>
          <p:cNvSpPr txBox="1">
            <a:spLocks noChangeArrowheads="1"/>
          </p:cNvSpPr>
          <p:nvPr/>
        </p:nvSpPr>
        <p:spPr bwMode="auto">
          <a:xfrm>
            <a:off x="8418660" y="3746030"/>
            <a:ext cx="1714500" cy="831112"/>
          </a:xfrm>
          <a:prstGeom prst="rect">
            <a:avLst/>
          </a:prstGeom>
          <a:solidFill>
            <a:srgbClr val="FFFFFF"/>
          </a:solidFill>
          <a:ln w="38100">
            <a:solidFill>
              <a:schemeClr val="accent2"/>
            </a:solidFill>
            <a:miter lim="800000"/>
            <a:headEnd/>
            <a:tailEnd/>
          </a:ln>
        </p:spPr>
        <p:txBody>
          <a:bodyPr anchor="ctr"/>
          <a:lstStyle/>
          <a:p>
            <a:pPr algn="ctr" eaLnBrk="0" hangingPunct="0"/>
            <a:r>
              <a:rPr lang="en-US" sz="1600" dirty="0">
                <a:latin typeface="Abadi" panose="020B0604020104020204" pitchFamily="34" charset="0"/>
              </a:rPr>
              <a:t>CONTROL: </a:t>
            </a:r>
          </a:p>
          <a:p>
            <a:pPr algn="ctr" eaLnBrk="0" hangingPunct="0"/>
            <a:r>
              <a:rPr lang="en-US" sz="1600" dirty="0">
                <a:latin typeface="Abadi" panose="020B0604020104020204" pitchFamily="34" charset="0"/>
              </a:rPr>
              <a:t>NON SMOKERS</a:t>
            </a:r>
          </a:p>
        </p:txBody>
      </p:sp>
      <p:sp>
        <p:nvSpPr>
          <p:cNvPr id="24" name="Text Box 14">
            <a:extLst>
              <a:ext uri="{FF2B5EF4-FFF2-40B4-BE49-F238E27FC236}">
                <a16:creationId xmlns:a16="http://schemas.microsoft.com/office/drawing/2014/main" id="{0FF77635-EC3A-5EC7-7F25-5A3A668D9856}"/>
              </a:ext>
            </a:extLst>
          </p:cNvPr>
          <p:cNvSpPr txBox="1">
            <a:spLocks noChangeArrowheads="1"/>
          </p:cNvSpPr>
          <p:nvPr/>
        </p:nvSpPr>
        <p:spPr bwMode="auto">
          <a:xfrm>
            <a:off x="1430532" y="6054489"/>
            <a:ext cx="4000500"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dirty="0">
                <a:latin typeface="Abadi" panose="020B0604020104020204" pitchFamily="34" charset="0"/>
              </a:rPr>
              <a:t>LUNG CANCER COMPARED </a:t>
            </a:r>
          </a:p>
          <a:p>
            <a:pPr algn="ctr" eaLnBrk="0" hangingPunct="0"/>
            <a:r>
              <a:rPr lang="en-US" sz="1600" dirty="0">
                <a:latin typeface="Abadi" panose="020B0604020104020204" pitchFamily="34" charset="0"/>
              </a:rPr>
              <a:t>BETWEEN GROUPS</a:t>
            </a:r>
          </a:p>
        </p:txBody>
      </p:sp>
      <p:sp>
        <p:nvSpPr>
          <p:cNvPr id="25" name="Line 15">
            <a:extLst>
              <a:ext uri="{FF2B5EF4-FFF2-40B4-BE49-F238E27FC236}">
                <a16:creationId xmlns:a16="http://schemas.microsoft.com/office/drawing/2014/main" id="{40AE9304-2A17-9D6F-0F6F-A6005C95B570}"/>
              </a:ext>
            </a:extLst>
          </p:cNvPr>
          <p:cNvSpPr>
            <a:spLocks noChangeShapeType="1"/>
          </p:cNvSpPr>
          <p:nvPr/>
        </p:nvSpPr>
        <p:spPr bwMode="auto">
          <a:xfrm flipH="1">
            <a:off x="3430784" y="2382871"/>
            <a:ext cx="0" cy="487192"/>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26" name="Line 16">
            <a:extLst>
              <a:ext uri="{FF2B5EF4-FFF2-40B4-BE49-F238E27FC236}">
                <a16:creationId xmlns:a16="http://schemas.microsoft.com/office/drawing/2014/main" id="{9D9728C8-52DB-E9A6-1194-912CA4F96F7A}"/>
              </a:ext>
            </a:extLst>
          </p:cNvPr>
          <p:cNvSpPr>
            <a:spLocks noChangeShapeType="1"/>
          </p:cNvSpPr>
          <p:nvPr/>
        </p:nvSpPr>
        <p:spPr bwMode="auto">
          <a:xfrm>
            <a:off x="8189889" y="2332012"/>
            <a:ext cx="0" cy="504000"/>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27" name="Line 17">
            <a:extLst>
              <a:ext uri="{FF2B5EF4-FFF2-40B4-BE49-F238E27FC236}">
                <a16:creationId xmlns:a16="http://schemas.microsoft.com/office/drawing/2014/main" id="{33B2C2A9-4DA7-34D4-DD54-4AD7E6ABA565}"/>
              </a:ext>
            </a:extLst>
          </p:cNvPr>
          <p:cNvSpPr>
            <a:spLocks noChangeShapeType="1"/>
          </p:cNvSpPr>
          <p:nvPr/>
        </p:nvSpPr>
        <p:spPr bwMode="auto">
          <a:xfrm>
            <a:off x="3602237" y="3497356"/>
            <a:ext cx="342900" cy="259886"/>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ndParaRPr>
          </a:p>
        </p:txBody>
      </p:sp>
      <p:sp>
        <p:nvSpPr>
          <p:cNvPr id="28" name="Line 18">
            <a:extLst>
              <a:ext uri="{FF2B5EF4-FFF2-40B4-BE49-F238E27FC236}">
                <a16:creationId xmlns:a16="http://schemas.microsoft.com/office/drawing/2014/main" id="{562EA8CD-2227-B02A-8D11-CCA1D5F2DCFC}"/>
              </a:ext>
            </a:extLst>
          </p:cNvPr>
          <p:cNvSpPr>
            <a:spLocks noChangeShapeType="1"/>
          </p:cNvSpPr>
          <p:nvPr/>
        </p:nvSpPr>
        <p:spPr bwMode="auto">
          <a:xfrm flipH="1">
            <a:off x="2859287" y="3497356"/>
            <a:ext cx="342900" cy="259886"/>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ndParaRPr>
          </a:p>
        </p:txBody>
      </p:sp>
      <p:sp>
        <p:nvSpPr>
          <p:cNvPr id="29" name="Line 19">
            <a:extLst>
              <a:ext uri="{FF2B5EF4-FFF2-40B4-BE49-F238E27FC236}">
                <a16:creationId xmlns:a16="http://schemas.microsoft.com/office/drawing/2014/main" id="{9A3A80D7-DD56-F560-2832-8D7492F6AB98}"/>
              </a:ext>
            </a:extLst>
          </p:cNvPr>
          <p:cNvSpPr>
            <a:spLocks noChangeShapeType="1"/>
          </p:cNvSpPr>
          <p:nvPr/>
        </p:nvSpPr>
        <p:spPr bwMode="auto">
          <a:xfrm flipH="1">
            <a:off x="7738718" y="3463715"/>
            <a:ext cx="316260" cy="282315"/>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ndParaRPr>
          </a:p>
        </p:txBody>
      </p:sp>
      <p:sp>
        <p:nvSpPr>
          <p:cNvPr id="30" name="Line 20">
            <a:extLst>
              <a:ext uri="{FF2B5EF4-FFF2-40B4-BE49-F238E27FC236}">
                <a16:creationId xmlns:a16="http://schemas.microsoft.com/office/drawing/2014/main" id="{554EC59E-A506-03C8-F5F8-D1F6F4196A38}"/>
              </a:ext>
            </a:extLst>
          </p:cNvPr>
          <p:cNvSpPr>
            <a:spLocks noChangeShapeType="1"/>
          </p:cNvSpPr>
          <p:nvPr/>
        </p:nvSpPr>
        <p:spPr bwMode="auto">
          <a:xfrm>
            <a:off x="8283578" y="3463715"/>
            <a:ext cx="342900" cy="271101"/>
          </a:xfrm>
          <a:prstGeom prst="line">
            <a:avLst/>
          </a:prstGeom>
          <a:noFill/>
          <a:ln w="9525">
            <a:solidFill>
              <a:srgbClr val="000000"/>
            </a:solidFill>
            <a:round/>
            <a:headEnd/>
            <a:tailEnd type="triangle" w="med" len="med"/>
          </a:ln>
        </p:spPr>
        <p:txBody>
          <a:bodyPr anchor="ctr"/>
          <a:lstStyle/>
          <a:p>
            <a:pPr algn="ctr"/>
            <a:endParaRPr lang="en-GB">
              <a:latin typeface="Abadi" panose="020B0604020104020204" pitchFamily="34" charset="0"/>
            </a:endParaRPr>
          </a:p>
        </p:txBody>
      </p:sp>
      <p:sp>
        <p:nvSpPr>
          <p:cNvPr id="31" name="Text Box 21">
            <a:extLst>
              <a:ext uri="{FF2B5EF4-FFF2-40B4-BE49-F238E27FC236}">
                <a16:creationId xmlns:a16="http://schemas.microsoft.com/office/drawing/2014/main" id="{32F1A3CE-A5FA-562C-65DB-D50BE1CF2926}"/>
              </a:ext>
            </a:extLst>
          </p:cNvPr>
          <p:cNvSpPr txBox="1">
            <a:spLocks noChangeArrowheads="1"/>
          </p:cNvSpPr>
          <p:nvPr/>
        </p:nvSpPr>
        <p:spPr bwMode="auto">
          <a:xfrm>
            <a:off x="6283328" y="6054488"/>
            <a:ext cx="4000500" cy="593651"/>
          </a:xfrm>
          <a:prstGeom prst="rect">
            <a:avLst/>
          </a:prstGeom>
          <a:solidFill>
            <a:srgbClr val="FFFFFF"/>
          </a:solidFill>
          <a:ln w="9525">
            <a:solidFill>
              <a:srgbClr val="000000"/>
            </a:solidFill>
            <a:miter lim="800000"/>
            <a:headEnd/>
            <a:tailEnd/>
          </a:ln>
        </p:spPr>
        <p:txBody>
          <a:bodyPr anchor="ctr"/>
          <a:lstStyle/>
          <a:p>
            <a:pPr algn="ctr" eaLnBrk="0" hangingPunct="0"/>
            <a:r>
              <a:rPr lang="en-US" sz="1600" dirty="0">
                <a:latin typeface="Abadi" panose="020B0604020104020204" pitchFamily="34" charset="0"/>
              </a:rPr>
              <a:t>LUNG CANCER COMPARED </a:t>
            </a:r>
          </a:p>
          <a:p>
            <a:pPr algn="ctr" eaLnBrk="0" hangingPunct="0"/>
            <a:r>
              <a:rPr lang="en-US" sz="1600" dirty="0">
                <a:latin typeface="Abadi" panose="020B0604020104020204" pitchFamily="34" charset="0"/>
              </a:rPr>
              <a:t>BETWEEN GROUPS</a:t>
            </a:r>
          </a:p>
        </p:txBody>
      </p:sp>
      <p:sp>
        <p:nvSpPr>
          <p:cNvPr id="32" name="Line 22">
            <a:extLst>
              <a:ext uri="{FF2B5EF4-FFF2-40B4-BE49-F238E27FC236}">
                <a16:creationId xmlns:a16="http://schemas.microsoft.com/office/drawing/2014/main" id="{FFAD7BDC-95B3-6C1C-7B35-3F503CA72D91}"/>
              </a:ext>
            </a:extLst>
          </p:cNvPr>
          <p:cNvSpPr>
            <a:spLocks noChangeShapeType="1"/>
          </p:cNvSpPr>
          <p:nvPr/>
        </p:nvSpPr>
        <p:spPr bwMode="auto">
          <a:xfrm>
            <a:off x="1944887"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33" name="Line 23">
            <a:extLst>
              <a:ext uri="{FF2B5EF4-FFF2-40B4-BE49-F238E27FC236}">
                <a16:creationId xmlns:a16="http://schemas.microsoft.com/office/drawing/2014/main" id="{A901807E-D8B7-2FB9-37B4-5EFCF42622FB}"/>
              </a:ext>
            </a:extLst>
          </p:cNvPr>
          <p:cNvSpPr>
            <a:spLocks noChangeShapeType="1"/>
          </p:cNvSpPr>
          <p:nvPr/>
        </p:nvSpPr>
        <p:spPr bwMode="auto">
          <a:xfrm>
            <a:off x="4945659"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34" name="Line 24">
            <a:extLst>
              <a:ext uri="{FF2B5EF4-FFF2-40B4-BE49-F238E27FC236}">
                <a16:creationId xmlns:a16="http://schemas.microsoft.com/office/drawing/2014/main" id="{AD95B96B-75F5-54CB-5840-E0EBA3E85D56}"/>
              </a:ext>
            </a:extLst>
          </p:cNvPr>
          <p:cNvSpPr>
            <a:spLocks noChangeShapeType="1"/>
          </p:cNvSpPr>
          <p:nvPr/>
        </p:nvSpPr>
        <p:spPr bwMode="auto">
          <a:xfrm>
            <a:off x="6683378"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35" name="Line 25">
            <a:extLst>
              <a:ext uri="{FF2B5EF4-FFF2-40B4-BE49-F238E27FC236}">
                <a16:creationId xmlns:a16="http://schemas.microsoft.com/office/drawing/2014/main" id="{F0968913-5943-9667-1D2A-7028BECE74C9}"/>
              </a:ext>
            </a:extLst>
          </p:cNvPr>
          <p:cNvSpPr>
            <a:spLocks noChangeShapeType="1"/>
          </p:cNvSpPr>
          <p:nvPr/>
        </p:nvSpPr>
        <p:spPr bwMode="auto">
          <a:xfrm>
            <a:off x="9883778" y="4617145"/>
            <a:ext cx="0" cy="1424763"/>
          </a:xfrm>
          <a:prstGeom prst="line">
            <a:avLst/>
          </a:prstGeom>
          <a:noFill/>
          <a:ln w="9525">
            <a:solidFill>
              <a:srgbClr val="000000"/>
            </a:solidFill>
            <a:round/>
            <a:headEnd/>
            <a:tailEnd type="triangle" w="med" len="med"/>
          </a:ln>
        </p:spPr>
        <p:txBody>
          <a:bodyPr anchor="ctr"/>
          <a:lstStyle/>
          <a:p>
            <a:endParaRPr lang="en-GB">
              <a:latin typeface="Abadi" panose="020B0604020104020204" pitchFamily="34" charset="0"/>
            </a:endParaRPr>
          </a:p>
        </p:txBody>
      </p:sp>
      <p:sp>
        <p:nvSpPr>
          <p:cNvPr id="36" name="TextBox 35">
            <a:extLst>
              <a:ext uri="{FF2B5EF4-FFF2-40B4-BE49-F238E27FC236}">
                <a16:creationId xmlns:a16="http://schemas.microsoft.com/office/drawing/2014/main" id="{79BD303C-4E3D-BF78-26EB-C50BF1C096F1}"/>
              </a:ext>
            </a:extLst>
          </p:cNvPr>
          <p:cNvSpPr txBox="1"/>
          <p:nvPr/>
        </p:nvSpPr>
        <p:spPr>
          <a:xfrm>
            <a:off x="3456976" y="2495715"/>
            <a:ext cx="2826348" cy="307777"/>
          </a:xfrm>
          <a:prstGeom prst="rect">
            <a:avLst/>
          </a:prstGeom>
          <a:noFill/>
        </p:spPr>
        <p:txBody>
          <a:bodyPr wrap="square" rtlCol="0" anchor="ctr">
            <a:spAutoFit/>
          </a:bodyPr>
          <a:lstStyle/>
          <a:p>
            <a:r>
              <a:rPr lang="en-US" sz="1400" dirty="0">
                <a:latin typeface="Abadi" panose="020B0604020104020204" pitchFamily="34" charset="0"/>
              </a:rPr>
              <a:t>+ independent assortment</a:t>
            </a:r>
          </a:p>
        </p:txBody>
      </p:sp>
    </p:spTree>
    <p:extLst>
      <p:ext uri="{BB962C8B-B14F-4D97-AF65-F5344CB8AC3E}">
        <p14:creationId xmlns:p14="http://schemas.microsoft.com/office/powerpoint/2010/main" val="37198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rmAutofit fontScale="90000"/>
          </a:bodyPr>
          <a:lstStyle/>
          <a:p>
            <a:pPr algn="ctr"/>
            <a:r>
              <a:rPr lang="en-US" sz="3600" dirty="0">
                <a:solidFill>
                  <a:schemeClr val="accent1">
                    <a:lumMod val="75000"/>
                  </a:schemeClr>
                </a:solidFill>
              </a:rPr>
              <a:t>Mendelian Randomization: 3 Core Assumptions</a:t>
            </a:r>
            <a:endParaRPr lang="en-GB" sz="3600" dirty="0">
              <a:solidFill>
                <a:schemeClr val="accent1">
                  <a:lumMod val="75000"/>
                </a:schemeClr>
              </a:solidFill>
            </a:endParaRPr>
          </a:p>
        </p:txBody>
      </p:sp>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cxnSp>
        <p:nvCxnSpPr>
          <p:cNvPr id="7" name="Curved Connector 6">
            <a:extLst>
              <a:ext uri="{FF2B5EF4-FFF2-40B4-BE49-F238E27FC236}">
                <a16:creationId xmlns:a16="http://schemas.microsoft.com/office/drawing/2014/main" id="{3C7DE545-4BF7-FA8B-FC1F-0789623F4A02}"/>
              </a:ext>
            </a:extLst>
          </p:cNvPr>
          <p:cNvCxnSpPr>
            <a:cxnSpLocks/>
          </p:cNvCxnSpPr>
          <p:nvPr/>
        </p:nvCxnSpPr>
        <p:spPr>
          <a:xfrm rot="10800000" flipH="1">
            <a:off x="2139807" y="3001742"/>
            <a:ext cx="7819810" cy="12700"/>
          </a:xfrm>
          <a:prstGeom prst="curvedConnector5">
            <a:avLst>
              <a:gd name="adj1" fmla="val 3289"/>
              <a:gd name="adj2" fmla="val -11734110"/>
              <a:gd name="adj3" fmla="val 96802"/>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BAE3F31-03A3-766C-932A-B140FCE12D8B}"/>
              </a:ext>
            </a:extLst>
          </p:cNvPr>
          <p:cNvSpPr/>
          <p:nvPr/>
        </p:nvSpPr>
        <p:spPr>
          <a:xfrm>
            <a:off x="2115129" y="2949039"/>
            <a:ext cx="7894761" cy="114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466FDB-F088-1BD5-61B4-A1D808024ED7}"/>
              </a:ext>
            </a:extLst>
          </p:cNvPr>
          <p:cNvSpPr/>
          <p:nvPr/>
        </p:nvSpPr>
        <p:spPr>
          <a:xfrm>
            <a:off x="2140471" y="337797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SNP</a:t>
            </a:r>
          </a:p>
        </p:txBody>
      </p:sp>
      <p:sp>
        <p:nvSpPr>
          <p:cNvPr id="13" name="Rectangle 12">
            <a:extLst>
              <a:ext uri="{FF2B5EF4-FFF2-40B4-BE49-F238E27FC236}">
                <a16:creationId xmlns:a16="http://schemas.microsoft.com/office/drawing/2014/main" id="{C05F6F5C-5DAD-78B3-2C2F-0DB8D3446C43}"/>
              </a:ext>
            </a:extLst>
          </p:cNvPr>
          <p:cNvSpPr/>
          <p:nvPr/>
        </p:nvSpPr>
        <p:spPr>
          <a:xfrm>
            <a:off x="5358517" y="337833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Exposure</a:t>
            </a:r>
          </a:p>
          <a:p>
            <a:pPr algn="ctr"/>
            <a:r>
              <a:rPr lang="en-US" dirty="0"/>
              <a:t>(Smoking)</a:t>
            </a:r>
          </a:p>
        </p:txBody>
      </p:sp>
      <p:sp>
        <p:nvSpPr>
          <p:cNvPr id="14" name="Rectangle 13">
            <a:extLst>
              <a:ext uri="{FF2B5EF4-FFF2-40B4-BE49-F238E27FC236}">
                <a16:creationId xmlns:a16="http://schemas.microsoft.com/office/drawing/2014/main" id="{62598433-59B3-6999-14A1-FF98B7362540}"/>
              </a:ext>
            </a:extLst>
          </p:cNvPr>
          <p:cNvSpPr/>
          <p:nvPr/>
        </p:nvSpPr>
        <p:spPr>
          <a:xfrm>
            <a:off x="8520280" y="3377972"/>
            <a:ext cx="1644287"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Outcome</a:t>
            </a:r>
          </a:p>
          <a:p>
            <a:pPr algn="ctr"/>
            <a:r>
              <a:rPr lang="en-US" dirty="0"/>
              <a:t>(Lung cancer)</a:t>
            </a:r>
          </a:p>
        </p:txBody>
      </p:sp>
      <p:sp>
        <p:nvSpPr>
          <p:cNvPr id="15" name="Rectangle 14">
            <a:extLst>
              <a:ext uri="{FF2B5EF4-FFF2-40B4-BE49-F238E27FC236}">
                <a16:creationId xmlns:a16="http://schemas.microsoft.com/office/drawing/2014/main" id="{0EFCCFB6-BBE1-5025-EB65-D96491FBF349}"/>
              </a:ext>
            </a:extLst>
          </p:cNvPr>
          <p:cNvSpPr/>
          <p:nvPr/>
        </p:nvSpPr>
        <p:spPr>
          <a:xfrm>
            <a:off x="6925327" y="1752580"/>
            <a:ext cx="1594953"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Confounders</a:t>
            </a:r>
          </a:p>
        </p:txBody>
      </p:sp>
      <p:cxnSp>
        <p:nvCxnSpPr>
          <p:cNvPr id="16" name="Straight Arrow Connector 15">
            <a:extLst>
              <a:ext uri="{FF2B5EF4-FFF2-40B4-BE49-F238E27FC236}">
                <a16:creationId xmlns:a16="http://schemas.microsoft.com/office/drawing/2014/main" id="{72D4BBCB-4341-2DFF-0AC0-704FF52C30E4}"/>
              </a:ext>
            </a:extLst>
          </p:cNvPr>
          <p:cNvCxnSpPr>
            <a:stCxn id="12" idx="3"/>
            <a:endCxn id="13" idx="1"/>
          </p:cNvCxnSpPr>
          <p:nvPr/>
        </p:nvCxnSpPr>
        <p:spPr>
          <a:xfrm>
            <a:off x="3580471" y="3737972"/>
            <a:ext cx="1778046" cy="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7BA4AA74-A22E-3A5C-0758-54F11A49918C}"/>
              </a:ext>
            </a:extLst>
          </p:cNvPr>
          <p:cNvCxnSpPr>
            <a:cxnSpLocks/>
            <a:stCxn id="13" idx="3"/>
            <a:endCxn id="14" idx="1"/>
          </p:cNvCxnSpPr>
          <p:nvPr/>
        </p:nvCxnSpPr>
        <p:spPr>
          <a:xfrm flipV="1">
            <a:off x="6798517" y="3737972"/>
            <a:ext cx="1721763" cy="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DBDDC87B-0B9D-5464-143B-8AA8A9D5E9D2}"/>
              </a:ext>
            </a:extLst>
          </p:cNvPr>
          <p:cNvCxnSpPr>
            <a:cxnSpLocks/>
            <a:stCxn id="15" idx="2"/>
            <a:endCxn id="14" idx="0"/>
          </p:cNvCxnSpPr>
          <p:nvPr/>
        </p:nvCxnSpPr>
        <p:spPr>
          <a:xfrm>
            <a:off x="7722804" y="2472580"/>
            <a:ext cx="1619620" cy="905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EA58ED73-F9F6-F685-814A-D9CC8E821327}"/>
              </a:ext>
            </a:extLst>
          </p:cNvPr>
          <p:cNvCxnSpPr>
            <a:cxnSpLocks/>
            <a:stCxn id="15" idx="2"/>
            <a:endCxn id="13" idx="0"/>
          </p:cNvCxnSpPr>
          <p:nvPr/>
        </p:nvCxnSpPr>
        <p:spPr>
          <a:xfrm flipH="1">
            <a:off x="6078517" y="2472580"/>
            <a:ext cx="1644287" cy="905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223AA969-D08A-85FC-06E8-499C789BDA12}"/>
              </a:ext>
            </a:extLst>
          </p:cNvPr>
          <p:cNvSpPr txBox="1"/>
          <p:nvPr/>
        </p:nvSpPr>
        <p:spPr>
          <a:xfrm>
            <a:off x="4892899" y="2525847"/>
            <a:ext cx="373820" cy="369332"/>
          </a:xfrm>
          <a:prstGeom prst="rect">
            <a:avLst/>
          </a:prstGeom>
          <a:noFill/>
        </p:spPr>
        <p:txBody>
          <a:bodyPr wrap="none" rtlCol="0">
            <a:spAutoFit/>
          </a:bodyPr>
          <a:lstStyle/>
          <a:p>
            <a:r>
              <a:rPr lang="en-US" dirty="0"/>
              <a:t>✕</a:t>
            </a:r>
          </a:p>
        </p:txBody>
      </p:sp>
      <p:cxnSp>
        <p:nvCxnSpPr>
          <p:cNvPr id="31" name="Straight Arrow Connector 30">
            <a:extLst>
              <a:ext uri="{FF2B5EF4-FFF2-40B4-BE49-F238E27FC236}">
                <a16:creationId xmlns:a16="http://schemas.microsoft.com/office/drawing/2014/main" id="{7159AADA-B5FF-A56F-A075-9639CEB26E78}"/>
              </a:ext>
            </a:extLst>
          </p:cNvPr>
          <p:cNvCxnSpPr>
            <a:cxnSpLocks/>
            <a:stCxn id="15" idx="1"/>
            <a:endCxn id="12" idx="0"/>
          </p:cNvCxnSpPr>
          <p:nvPr/>
        </p:nvCxnSpPr>
        <p:spPr>
          <a:xfrm flipH="1">
            <a:off x="2860471" y="2112580"/>
            <a:ext cx="4064856" cy="1265392"/>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32" name="Triangle 31">
            <a:extLst>
              <a:ext uri="{FF2B5EF4-FFF2-40B4-BE49-F238E27FC236}">
                <a16:creationId xmlns:a16="http://schemas.microsoft.com/office/drawing/2014/main" id="{98620301-195D-BE97-241D-5213FCB200CD}"/>
              </a:ext>
            </a:extLst>
          </p:cNvPr>
          <p:cNvSpPr>
            <a:spLocks noChangeAspect="1"/>
          </p:cNvSpPr>
          <p:nvPr/>
        </p:nvSpPr>
        <p:spPr>
          <a:xfrm rot="2449881">
            <a:off x="9196333" y="4048652"/>
            <a:ext cx="54000" cy="5926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8D16D44-06CF-828B-B10B-031378F196D1}"/>
              </a:ext>
            </a:extLst>
          </p:cNvPr>
          <p:cNvSpPr txBox="1"/>
          <p:nvPr/>
        </p:nvSpPr>
        <p:spPr>
          <a:xfrm>
            <a:off x="5902271" y="4304747"/>
            <a:ext cx="373820" cy="369332"/>
          </a:xfrm>
          <a:prstGeom prst="rect">
            <a:avLst/>
          </a:prstGeom>
          <a:noFill/>
        </p:spPr>
        <p:txBody>
          <a:bodyPr wrap="none" rtlCol="0">
            <a:spAutoFit/>
          </a:bodyPr>
          <a:lstStyle/>
          <a:p>
            <a:r>
              <a:rPr lang="en-US" dirty="0"/>
              <a:t>✕</a:t>
            </a:r>
          </a:p>
        </p:txBody>
      </p:sp>
      <p:sp>
        <p:nvSpPr>
          <p:cNvPr id="34" name="Oval 33">
            <a:extLst>
              <a:ext uri="{FF2B5EF4-FFF2-40B4-BE49-F238E27FC236}">
                <a16:creationId xmlns:a16="http://schemas.microsoft.com/office/drawing/2014/main" id="{2E5850E1-BF34-C821-1142-2917CF2DBAB5}"/>
              </a:ext>
            </a:extLst>
          </p:cNvPr>
          <p:cNvSpPr>
            <a:spLocks noChangeAspect="1"/>
          </p:cNvSpPr>
          <p:nvPr/>
        </p:nvSpPr>
        <p:spPr>
          <a:xfrm>
            <a:off x="4330625" y="3445479"/>
            <a:ext cx="221456" cy="2214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a:extLst>
              <a:ext uri="{FF2B5EF4-FFF2-40B4-BE49-F238E27FC236}">
                <a16:creationId xmlns:a16="http://schemas.microsoft.com/office/drawing/2014/main" id="{69A251DB-0A9B-8BA1-FF30-A281233E6EB5}"/>
              </a:ext>
            </a:extLst>
          </p:cNvPr>
          <p:cNvSpPr>
            <a:spLocks noChangeAspect="1"/>
          </p:cNvSpPr>
          <p:nvPr/>
        </p:nvSpPr>
        <p:spPr>
          <a:xfrm>
            <a:off x="4969081" y="2347612"/>
            <a:ext cx="221456" cy="221456"/>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a:t>
            </a:r>
          </a:p>
        </p:txBody>
      </p:sp>
      <p:sp>
        <p:nvSpPr>
          <p:cNvPr id="36" name="Oval 35">
            <a:extLst>
              <a:ext uri="{FF2B5EF4-FFF2-40B4-BE49-F238E27FC236}">
                <a16:creationId xmlns:a16="http://schemas.microsoft.com/office/drawing/2014/main" id="{6CB18975-FA07-1BA2-117C-392AAF0F5F01}"/>
              </a:ext>
            </a:extLst>
          </p:cNvPr>
          <p:cNvSpPr>
            <a:spLocks noChangeAspect="1"/>
          </p:cNvSpPr>
          <p:nvPr/>
        </p:nvSpPr>
        <p:spPr>
          <a:xfrm>
            <a:off x="5978453" y="4574431"/>
            <a:ext cx="221456" cy="2214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a:t>
            </a:r>
          </a:p>
        </p:txBody>
      </p:sp>
      <p:sp>
        <p:nvSpPr>
          <p:cNvPr id="37" name="TextBox 36">
            <a:extLst>
              <a:ext uri="{FF2B5EF4-FFF2-40B4-BE49-F238E27FC236}">
                <a16:creationId xmlns:a16="http://schemas.microsoft.com/office/drawing/2014/main" id="{8E01FC2F-9E95-C69E-52E6-E3A7225A7B0B}"/>
              </a:ext>
            </a:extLst>
          </p:cNvPr>
          <p:cNvSpPr txBox="1"/>
          <p:nvPr/>
        </p:nvSpPr>
        <p:spPr>
          <a:xfrm>
            <a:off x="1904181" y="5302628"/>
            <a:ext cx="8898432" cy="923330"/>
          </a:xfrm>
          <a:prstGeom prst="rect">
            <a:avLst/>
          </a:prstGeom>
          <a:noFill/>
        </p:spPr>
        <p:txBody>
          <a:bodyPr wrap="square" rtlCol="0">
            <a:spAutoFit/>
          </a:bodyPr>
          <a:lstStyle/>
          <a:p>
            <a:pPr marL="342900" indent="-342900">
              <a:buAutoNum type="arabicParenBoth"/>
            </a:pPr>
            <a:r>
              <a:rPr lang="en-US" dirty="0">
                <a:solidFill>
                  <a:schemeClr val="accent1"/>
                </a:solidFill>
              </a:rPr>
              <a:t>Relevance assumption: SNP is associated with the exposure</a:t>
            </a:r>
          </a:p>
          <a:p>
            <a:pPr marL="342900" indent="-342900">
              <a:buAutoNum type="arabicParenBoth"/>
            </a:pPr>
            <a:r>
              <a:rPr lang="en-US" dirty="0">
                <a:solidFill>
                  <a:schemeClr val="accent2"/>
                </a:solidFill>
              </a:rPr>
              <a:t>Independence assumption: SNP is NOT associated with confounding variables</a:t>
            </a:r>
          </a:p>
          <a:p>
            <a:pPr marL="342900" indent="-342900">
              <a:buAutoNum type="arabicParenBoth"/>
            </a:pPr>
            <a:r>
              <a:rPr lang="en-US" dirty="0">
                <a:solidFill>
                  <a:schemeClr val="accent6"/>
                </a:solidFill>
              </a:rPr>
              <a:t>Exclusion restriction: SNP ONLY associated outcome through the exposure</a:t>
            </a:r>
          </a:p>
        </p:txBody>
      </p:sp>
    </p:spTree>
    <p:extLst>
      <p:ext uri="{BB962C8B-B14F-4D97-AF65-F5344CB8AC3E}">
        <p14:creationId xmlns:p14="http://schemas.microsoft.com/office/powerpoint/2010/main" val="191104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C75F-2C98-F106-FDDE-A0FFC098D238}"/>
              </a:ext>
            </a:extLst>
          </p:cNvPr>
          <p:cNvSpPr>
            <a:spLocks noGrp="1"/>
          </p:cNvSpPr>
          <p:nvPr>
            <p:ph type="title"/>
          </p:nvPr>
        </p:nvSpPr>
        <p:spPr>
          <a:xfrm>
            <a:off x="731352" y="1523975"/>
            <a:ext cx="10738247" cy="2268255"/>
          </a:xfrm>
        </p:spPr>
        <p:txBody>
          <a:bodyPr/>
          <a:lstStyle/>
          <a:p>
            <a:pPr algn="ctr"/>
            <a:r>
              <a:rPr lang="en-GB" sz="4000" b="1" dirty="0">
                <a:solidFill>
                  <a:srgbClr val="521B93"/>
                </a:solidFill>
              </a:rPr>
              <a:t>Introduction to Mendelian Randomization</a:t>
            </a:r>
            <a:br>
              <a:rPr lang="en-GB" sz="4000" b="1" dirty="0">
                <a:solidFill>
                  <a:srgbClr val="521B93"/>
                </a:solidFill>
              </a:rPr>
            </a:br>
            <a:r>
              <a:rPr lang="en-GB" sz="2400" dirty="0">
                <a:solidFill>
                  <a:srgbClr val="521B93"/>
                </a:solidFill>
              </a:rPr>
              <a:t>Using genes to tell us about environmental exposures to inform causality</a:t>
            </a:r>
            <a:br>
              <a:rPr lang="en-GB" sz="2400" dirty="0">
                <a:solidFill>
                  <a:srgbClr val="521B93"/>
                </a:solidFill>
              </a:rPr>
            </a:br>
            <a:endParaRPr lang="en-US" sz="3200" dirty="0"/>
          </a:p>
        </p:txBody>
      </p:sp>
      <p:sp>
        <p:nvSpPr>
          <p:cNvPr id="3" name="Text Placeholder 2">
            <a:extLst>
              <a:ext uri="{FF2B5EF4-FFF2-40B4-BE49-F238E27FC236}">
                <a16:creationId xmlns:a16="http://schemas.microsoft.com/office/drawing/2014/main" id="{776F985F-710C-701E-ACBF-07F988845019}"/>
              </a:ext>
            </a:extLst>
          </p:cNvPr>
          <p:cNvSpPr>
            <a:spLocks noGrp="1"/>
          </p:cNvSpPr>
          <p:nvPr>
            <p:ph type="body" sz="quarter" idx="10"/>
          </p:nvPr>
        </p:nvSpPr>
        <p:spPr>
          <a:xfrm>
            <a:off x="722399" y="4010350"/>
            <a:ext cx="10747200" cy="2675249"/>
          </a:xfrm>
        </p:spPr>
        <p:txBody>
          <a:bodyPr>
            <a:normAutofit/>
          </a:bodyPr>
          <a:lstStyle/>
          <a:p>
            <a:pPr algn="ctr"/>
            <a:r>
              <a:rPr lang="en-GB" sz="2000" dirty="0">
                <a:solidFill>
                  <a:schemeClr val="tx1"/>
                </a:solidFill>
              </a:rPr>
              <a:t>Dr Daniel Liang-Dar Hwang</a:t>
            </a:r>
          </a:p>
          <a:p>
            <a:pPr algn="ctr"/>
            <a:r>
              <a:rPr lang="en-GB" sz="2000" dirty="0">
                <a:solidFill>
                  <a:schemeClr val="tx1"/>
                </a:solidFill>
              </a:rPr>
              <a:t>Institute for Molecular Bioscience, The University of Queensland</a:t>
            </a:r>
          </a:p>
          <a:p>
            <a:pPr algn="ctr"/>
            <a:r>
              <a:rPr lang="en-GB" sz="2000" dirty="0">
                <a:solidFill>
                  <a:schemeClr val="tx1"/>
                </a:solidFill>
              </a:rPr>
              <a:t>(Slides adapted from Prof David Evans’ Lecture)</a:t>
            </a:r>
            <a:endParaRPr lang="en-US" sz="2000" dirty="0"/>
          </a:p>
        </p:txBody>
      </p:sp>
      <p:pic>
        <p:nvPicPr>
          <p:cNvPr id="4" name="Picture 6" descr="Institute for Molecular Bioscience – MRCF">
            <a:extLst>
              <a:ext uri="{FF2B5EF4-FFF2-40B4-BE49-F238E27FC236}">
                <a16:creationId xmlns:a16="http://schemas.microsoft.com/office/drawing/2014/main" id="{0EBAD3D1-AEA0-EF26-65C3-392D49A9B8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23" b="35300"/>
          <a:stretch/>
        </p:blipFill>
        <p:spPr bwMode="auto">
          <a:xfrm>
            <a:off x="4031794" y="5906530"/>
            <a:ext cx="4128411" cy="951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157427-E7B4-AF02-65DC-1B26C9CF1434}"/>
              </a:ext>
            </a:extLst>
          </p:cNvPr>
          <p:cNvSpPr txBox="1"/>
          <p:nvPr/>
        </p:nvSpPr>
        <p:spPr>
          <a:xfrm>
            <a:off x="8661867" y="238703"/>
            <a:ext cx="3530133" cy="523220"/>
          </a:xfrm>
          <a:prstGeom prst="rect">
            <a:avLst/>
          </a:prstGeom>
          <a:noFill/>
        </p:spPr>
        <p:txBody>
          <a:bodyPr wrap="none" rtlCol="0">
            <a:spAutoFit/>
          </a:bodyPr>
          <a:lstStyle/>
          <a:p>
            <a:pPr algn="r"/>
            <a:r>
              <a:rPr lang="en-US" sz="1400" dirty="0">
                <a:solidFill>
                  <a:schemeClr val="bg1"/>
                </a:solidFill>
              </a:rPr>
              <a:t>Genetics &amp; Genomics Winter School 2023</a:t>
            </a:r>
          </a:p>
          <a:p>
            <a:pPr algn="r"/>
            <a:r>
              <a:rPr lang="en-US" sz="1400" dirty="0">
                <a:solidFill>
                  <a:schemeClr val="bg1"/>
                </a:solidFill>
              </a:rPr>
              <a:t>Module 4 Genetic Epidemiology</a:t>
            </a:r>
          </a:p>
        </p:txBody>
      </p:sp>
    </p:spTree>
    <p:extLst>
      <p:ext uri="{BB962C8B-B14F-4D97-AF65-F5344CB8AC3E}">
        <p14:creationId xmlns:p14="http://schemas.microsoft.com/office/powerpoint/2010/main" val="198083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7ACABE-234A-5375-E677-38992CDD3C7C}"/>
              </a:ext>
            </a:extLst>
          </p:cNvPr>
          <p:cNvSpPr>
            <a:spLocks noGrp="1"/>
          </p:cNvSpPr>
          <p:nvPr>
            <p:ph sz="quarter" idx="10"/>
          </p:nvPr>
        </p:nvSpPr>
        <p:spPr/>
        <p:txBody>
          <a:bodyPr/>
          <a:lstStyle/>
          <a:p>
            <a:pPr marL="285750" indent="-285750">
              <a:buFont typeface="Arial" panose="020B0604020202020204" pitchFamily="34" charset="0"/>
              <a:buChar char="•"/>
            </a:pPr>
            <a:r>
              <a:rPr lang="en-US" dirty="0"/>
              <a:t>Robustness to confounding due to Mendel’s laws:</a:t>
            </a:r>
          </a:p>
          <a:p>
            <a:pPr marL="645750" lvl="2" indent="-285750"/>
            <a:r>
              <a:rPr lang="en-US" dirty="0"/>
              <a:t>Law of segregation: inheritance of an allele is random and independent of environment etc.</a:t>
            </a:r>
          </a:p>
          <a:p>
            <a:pPr marL="645750" lvl="2" indent="-285750"/>
            <a:r>
              <a:rPr lang="en-US" dirty="0"/>
              <a:t>Law of independent assortment: genes for different traits segregate independently (assuming not in 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direction of causality is known – always from SNP to trait</a:t>
            </a:r>
          </a:p>
          <a:p>
            <a:pPr marL="285750" indent="-285750">
              <a:buFont typeface="Arial" panose="020B0604020202020204" pitchFamily="34" charset="0"/>
              <a:buChar char="•"/>
            </a:pPr>
            <a:r>
              <a:rPr lang="en-US" dirty="0"/>
              <a:t>Genetic variants are </a:t>
            </a:r>
            <a:r>
              <a:rPr lang="en-US" b="1" dirty="0"/>
              <a:t>potentially </a:t>
            </a:r>
            <a:r>
              <a:rPr lang="en-US" dirty="0"/>
              <a:t>very good instrumental variables</a:t>
            </a:r>
          </a:p>
          <a:p>
            <a:pPr marL="285750" indent="-285750">
              <a:buFont typeface="Arial" panose="020B0604020202020204" pitchFamily="34" charset="0"/>
              <a:buChar char="•"/>
            </a:pPr>
            <a:r>
              <a:rPr lang="en-US" dirty="0"/>
              <a:t>Using genetic variants as IVs is a special case of IV analysis, known as Mendelian randomization</a:t>
            </a:r>
          </a:p>
          <a:p>
            <a:endParaRPr lang="en-US" dirty="0"/>
          </a:p>
        </p:txBody>
      </p:sp>
      <p:sp>
        <p:nvSpPr>
          <p:cNvPr id="3" name="Title 2">
            <a:extLst>
              <a:ext uri="{FF2B5EF4-FFF2-40B4-BE49-F238E27FC236}">
                <a16:creationId xmlns:a16="http://schemas.microsoft.com/office/drawing/2014/main" id="{3668CA98-B849-D3CD-5DF8-93E128BB5DEC}"/>
              </a:ext>
            </a:extLst>
          </p:cNvPr>
          <p:cNvSpPr>
            <a:spLocks noGrp="1"/>
          </p:cNvSpPr>
          <p:nvPr>
            <p:ph type="title"/>
          </p:nvPr>
        </p:nvSpPr>
        <p:spPr/>
        <p:txBody>
          <a:bodyPr/>
          <a:lstStyle/>
          <a:p>
            <a:r>
              <a:rPr lang="en-US" sz="3200" dirty="0">
                <a:solidFill>
                  <a:schemeClr val="accent1">
                    <a:lumMod val="75000"/>
                  </a:schemeClr>
                </a:solidFill>
              </a:rPr>
              <a:t>Why are genetic associations special?</a:t>
            </a:r>
            <a:endParaRPr lang="en-US" dirty="0"/>
          </a:p>
        </p:txBody>
      </p:sp>
      <p:sp>
        <p:nvSpPr>
          <p:cNvPr id="4" name="Text Placeholder 3">
            <a:extLst>
              <a:ext uri="{FF2B5EF4-FFF2-40B4-BE49-F238E27FC236}">
                <a16:creationId xmlns:a16="http://schemas.microsoft.com/office/drawing/2014/main" id="{E920BDD4-40A3-3F9B-19E8-B1B90DB3F2F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008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Autofit/>
          </a:bodyPr>
          <a:lstStyle/>
          <a:p>
            <a:pPr algn="ctr"/>
            <a:r>
              <a:rPr lang="en-US" sz="3600" dirty="0">
                <a:solidFill>
                  <a:schemeClr val="accent1">
                    <a:lumMod val="75000"/>
                  </a:schemeClr>
                </a:solidFill>
              </a:rPr>
              <a:t>Calculating Causal Effect Estimates</a:t>
            </a:r>
            <a:endParaRPr lang="en-GB" sz="1800" dirty="0">
              <a:solidFill>
                <a:schemeClr val="accent1">
                  <a:lumMod val="75000"/>
                </a:schemeClr>
              </a:solidFill>
            </a:endParaRPr>
          </a:p>
        </p:txBody>
      </p:sp>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2" name="TextBox 1">
            <a:extLst>
              <a:ext uri="{FF2B5EF4-FFF2-40B4-BE49-F238E27FC236}">
                <a16:creationId xmlns:a16="http://schemas.microsoft.com/office/drawing/2014/main" id="{F2889637-E379-F9C8-AAEC-E1796329F33A}"/>
              </a:ext>
            </a:extLst>
          </p:cNvPr>
          <p:cNvSpPr txBox="1"/>
          <p:nvPr/>
        </p:nvSpPr>
        <p:spPr>
          <a:xfrm>
            <a:off x="2007073" y="5093098"/>
            <a:ext cx="8926483" cy="923330"/>
          </a:xfrm>
          <a:prstGeom prst="rect">
            <a:avLst/>
          </a:prstGeom>
          <a:noFill/>
        </p:spPr>
        <p:txBody>
          <a:bodyPr wrap="none" rtlCol="0">
            <a:spAutoFit/>
          </a:bodyPr>
          <a:lstStyle/>
          <a:p>
            <a:r>
              <a:rPr lang="en-US" dirty="0"/>
              <a:t>After a SNP is identified as a good instrumental variable (3 MR assumptions are met):</a:t>
            </a:r>
          </a:p>
          <a:p>
            <a:pPr marL="285750" indent="-285750">
              <a:buFontTx/>
              <a:buChar char="-"/>
            </a:pPr>
            <a:r>
              <a:rPr lang="en-US" dirty="0"/>
              <a:t>Two-stage least-squares (TSLS) regression</a:t>
            </a:r>
          </a:p>
          <a:p>
            <a:pPr marL="285750" indent="-285750">
              <a:buFontTx/>
              <a:buChar char="-"/>
            </a:pPr>
            <a:r>
              <a:rPr lang="en-US" dirty="0"/>
              <a:t>Wald Estimator</a:t>
            </a:r>
          </a:p>
        </p:txBody>
      </p:sp>
      <p:sp>
        <p:nvSpPr>
          <p:cNvPr id="7" name="Rectangle 6">
            <a:extLst>
              <a:ext uri="{FF2B5EF4-FFF2-40B4-BE49-F238E27FC236}">
                <a16:creationId xmlns:a16="http://schemas.microsoft.com/office/drawing/2014/main" id="{E44A6018-61AF-B762-AF33-936EF69A51C0}"/>
              </a:ext>
            </a:extLst>
          </p:cNvPr>
          <p:cNvSpPr/>
          <p:nvPr/>
        </p:nvSpPr>
        <p:spPr>
          <a:xfrm>
            <a:off x="2224772" y="2854533"/>
            <a:ext cx="7894761" cy="114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FD03F3-FB9D-76F1-CCA7-4BD710401A34}"/>
              </a:ext>
            </a:extLst>
          </p:cNvPr>
          <p:cNvSpPr/>
          <p:nvPr/>
        </p:nvSpPr>
        <p:spPr>
          <a:xfrm>
            <a:off x="2941974" y="3283466"/>
            <a:ext cx="748139"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SNP</a:t>
            </a:r>
          </a:p>
        </p:txBody>
      </p:sp>
      <p:sp>
        <p:nvSpPr>
          <p:cNvPr id="10" name="Rectangle 9">
            <a:extLst>
              <a:ext uri="{FF2B5EF4-FFF2-40B4-BE49-F238E27FC236}">
                <a16:creationId xmlns:a16="http://schemas.microsoft.com/office/drawing/2014/main" id="{7F515A0A-B4B7-4291-15AB-598584307CE9}"/>
              </a:ext>
            </a:extLst>
          </p:cNvPr>
          <p:cNvSpPr/>
          <p:nvPr/>
        </p:nvSpPr>
        <p:spPr>
          <a:xfrm>
            <a:off x="5468160" y="3283826"/>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Exposure</a:t>
            </a:r>
          </a:p>
        </p:txBody>
      </p:sp>
      <p:sp>
        <p:nvSpPr>
          <p:cNvPr id="11" name="Rectangle 10">
            <a:extLst>
              <a:ext uri="{FF2B5EF4-FFF2-40B4-BE49-F238E27FC236}">
                <a16:creationId xmlns:a16="http://schemas.microsoft.com/office/drawing/2014/main" id="{B66394EA-B47F-2285-C51A-096A36F43272}"/>
              </a:ext>
            </a:extLst>
          </p:cNvPr>
          <p:cNvSpPr/>
          <p:nvPr/>
        </p:nvSpPr>
        <p:spPr>
          <a:xfrm>
            <a:off x="8629924" y="3283466"/>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Outcome</a:t>
            </a:r>
          </a:p>
        </p:txBody>
      </p:sp>
      <p:sp>
        <p:nvSpPr>
          <p:cNvPr id="12" name="Rectangle 11">
            <a:extLst>
              <a:ext uri="{FF2B5EF4-FFF2-40B4-BE49-F238E27FC236}">
                <a16:creationId xmlns:a16="http://schemas.microsoft.com/office/drawing/2014/main" id="{62A707CC-57F6-5F87-1C1A-4BC90B358B25}"/>
              </a:ext>
            </a:extLst>
          </p:cNvPr>
          <p:cNvSpPr/>
          <p:nvPr/>
        </p:nvSpPr>
        <p:spPr>
          <a:xfrm>
            <a:off x="7034971" y="1658074"/>
            <a:ext cx="1659324"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Confounders</a:t>
            </a:r>
          </a:p>
        </p:txBody>
      </p:sp>
      <p:cxnSp>
        <p:nvCxnSpPr>
          <p:cNvPr id="13" name="Straight Arrow Connector 12">
            <a:extLst>
              <a:ext uri="{FF2B5EF4-FFF2-40B4-BE49-F238E27FC236}">
                <a16:creationId xmlns:a16="http://schemas.microsoft.com/office/drawing/2014/main" id="{B8A5105D-5A18-0CA7-B3AE-87ADE38CC45B}"/>
              </a:ext>
            </a:extLst>
          </p:cNvPr>
          <p:cNvCxnSpPr>
            <a:cxnSpLocks/>
            <a:stCxn id="9" idx="3"/>
            <a:endCxn id="10" idx="1"/>
          </p:cNvCxnSpPr>
          <p:nvPr/>
        </p:nvCxnSpPr>
        <p:spPr>
          <a:xfrm>
            <a:off x="3690113" y="3643466"/>
            <a:ext cx="1778047" cy="36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C5BA137-CF1D-F9F3-3E11-4A752C124FAC}"/>
              </a:ext>
            </a:extLst>
          </p:cNvPr>
          <p:cNvCxnSpPr>
            <a:cxnSpLocks/>
            <a:stCxn id="10" idx="3"/>
            <a:endCxn id="11" idx="1"/>
          </p:cNvCxnSpPr>
          <p:nvPr/>
        </p:nvCxnSpPr>
        <p:spPr>
          <a:xfrm flipV="1">
            <a:off x="6908160" y="3643466"/>
            <a:ext cx="1721764" cy="36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0B71B84-66B7-FBBB-DAD0-C4FA3E18BC5B}"/>
              </a:ext>
            </a:extLst>
          </p:cNvPr>
          <p:cNvCxnSpPr>
            <a:cxnSpLocks/>
            <a:stCxn id="12" idx="2"/>
            <a:endCxn id="11" idx="0"/>
          </p:cNvCxnSpPr>
          <p:nvPr/>
        </p:nvCxnSpPr>
        <p:spPr>
          <a:xfrm>
            <a:off x="7864633" y="2378074"/>
            <a:ext cx="1485291" cy="905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02AE4114-27B0-5795-4CA2-16704E360B16}"/>
              </a:ext>
            </a:extLst>
          </p:cNvPr>
          <p:cNvCxnSpPr>
            <a:cxnSpLocks/>
            <a:stCxn id="12" idx="2"/>
            <a:endCxn id="10" idx="0"/>
          </p:cNvCxnSpPr>
          <p:nvPr/>
        </p:nvCxnSpPr>
        <p:spPr>
          <a:xfrm flipH="1">
            <a:off x="6188160" y="2378074"/>
            <a:ext cx="1676473" cy="905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F6426D70-C007-AECD-4B7E-0278F4A4D159}"/>
              </a:ext>
            </a:extLst>
          </p:cNvPr>
          <p:cNvSpPr/>
          <p:nvPr/>
        </p:nvSpPr>
        <p:spPr>
          <a:xfrm>
            <a:off x="3978304" y="3253743"/>
            <a:ext cx="1173526" cy="369332"/>
          </a:xfrm>
          <a:prstGeom prst="rect">
            <a:avLst/>
          </a:prstGeom>
        </p:spPr>
        <p:txBody>
          <a:bodyPr wrap="none">
            <a:spAutoFit/>
          </a:bodyPr>
          <a:lstStyle/>
          <a:p>
            <a:r>
              <a:rPr lang="en-US" dirty="0">
                <a:solidFill>
                  <a:schemeClr val="accent2"/>
                </a:solidFill>
              </a:rPr>
              <a:t>β</a:t>
            </a:r>
            <a:r>
              <a:rPr lang="en-US" baseline="-25000" dirty="0">
                <a:solidFill>
                  <a:schemeClr val="accent2"/>
                </a:solidFill>
              </a:rPr>
              <a:t>SNP-Exposure</a:t>
            </a:r>
          </a:p>
        </p:txBody>
      </p:sp>
      <p:sp>
        <p:nvSpPr>
          <p:cNvPr id="18" name="Right Brace 17">
            <a:extLst>
              <a:ext uri="{FF2B5EF4-FFF2-40B4-BE49-F238E27FC236}">
                <a16:creationId xmlns:a16="http://schemas.microsoft.com/office/drawing/2014/main" id="{2063C327-C22A-C1C7-FF3F-DE73378055A6}"/>
              </a:ext>
            </a:extLst>
          </p:cNvPr>
          <p:cNvSpPr/>
          <p:nvPr/>
        </p:nvSpPr>
        <p:spPr>
          <a:xfrm rot="5400000">
            <a:off x="6143502" y="1046904"/>
            <a:ext cx="368252" cy="6044595"/>
          </a:xfrm>
          <a:prstGeom prst="rightBrace">
            <a:avLst>
              <a:gd name="adj1" fmla="val 27160"/>
              <a:gd name="adj2" fmla="val 49771"/>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461A3A25-BF54-1233-B171-7943325C2035}"/>
              </a:ext>
            </a:extLst>
          </p:cNvPr>
          <p:cNvSpPr/>
          <p:nvPr/>
        </p:nvSpPr>
        <p:spPr>
          <a:xfrm>
            <a:off x="5729311" y="4110593"/>
            <a:ext cx="1178849" cy="369332"/>
          </a:xfrm>
          <a:prstGeom prst="rect">
            <a:avLst/>
          </a:prstGeom>
        </p:spPr>
        <p:txBody>
          <a:bodyPr wrap="none">
            <a:spAutoFit/>
          </a:bodyPr>
          <a:lstStyle/>
          <a:p>
            <a:r>
              <a:rPr lang="en-US" dirty="0">
                <a:solidFill>
                  <a:schemeClr val="accent6"/>
                </a:solidFill>
              </a:rPr>
              <a:t>β</a:t>
            </a:r>
            <a:r>
              <a:rPr lang="en-US" baseline="-25000" dirty="0">
                <a:solidFill>
                  <a:schemeClr val="accent6"/>
                </a:solidFill>
              </a:rPr>
              <a:t>SNP-Outcome</a:t>
            </a:r>
          </a:p>
        </p:txBody>
      </p:sp>
      <p:sp>
        <p:nvSpPr>
          <p:cNvPr id="20" name="TextBox 19">
            <a:extLst>
              <a:ext uri="{FF2B5EF4-FFF2-40B4-BE49-F238E27FC236}">
                <a16:creationId xmlns:a16="http://schemas.microsoft.com/office/drawing/2014/main" id="{8069D1E4-64CB-1D2E-72A7-2715EEBAA332}"/>
              </a:ext>
            </a:extLst>
          </p:cNvPr>
          <p:cNvSpPr txBox="1"/>
          <p:nvPr/>
        </p:nvSpPr>
        <p:spPr>
          <a:xfrm>
            <a:off x="6873594" y="3272327"/>
            <a:ext cx="2056976" cy="369332"/>
          </a:xfrm>
          <a:prstGeom prst="rect">
            <a:avLst/>
          </a:prstGeom>
          <a:noFill/>
        </p:spPr>
        <p:txBody>
          <a:bodyPr wrap="square" rtlCol="0">
            <a:spAutoFit/>
          </a:bodyPr>
          <a:lstStyle/>
          <a:p>
            <a:r>
              <a:rPr lang="en-US" dirty="0">
                <a:solidFill>
                  <a:schemeClr val="accent1"/>
                </a:solidFill>
              </a:rPr>
              <a:t>?</a:t>
            </a:r>
            <a:r>
              <a:rPr lang="en-US" dirty="0">
                <a:solidFill>
                  <a:schemeClr val="accent6"/>
                </a:solidFill>
              </a:rPr>
              <a:t> </a:t>
            </a:r>
            <a:r>
              <a:rPr lang="en-US" dirty="0">
                <a:solidFill>
                  <a:schemeClr val="accent1"/>
                </a:solidFill>
              </a:rPr>
              <a:t>β</a:t>
            </a:r>
            <a:r>
              <a:rPr lang="en-US" baseline="-25000" dirty="0">
                <a:solidFill>
                  <a:schemeClr val="accent1"/>
                </a:solidFill>
              </a:rPr>
              <a:t>Causal Exp-Outcome</a:t>
            </a:r>
          </a:p>
        </p:txBody>
      </p:sp>
    </p:spTree>
    <p:extLst>
      <p:ext uri="{BB962C8B-B14F-4D97-AF65-F5344CB8AC3E}">
        <p14:creationId xmlns:p14="http://schemas.microsoft.com/office/powerpoint/2010/main" val="398533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5" name="Date Placeholder 4">
            <a:extLst>
              <a:ext uri="{FF2B5EF4-FFF2-40B4-BE49-F238E27FC236}">
                <a16:creationId xmlns:a16="http://schemas.microsoft.com/office/drawing/2014/main" id="{84F5F48B-AB93-1443-CD2C-2411A3EC2679}"/>
              </a:ext>
            </a:extLst>
          </p:cNvPr>
          <p:cNvSpPr>
            <a:spLocks noGrp="1"/>
          </p:cNvSpPr>
          <p:nvPr>
            <p:ph type="dt" sz="half" idx="16"/>
          </p:nvPr>
        </p:nvSpPr>
        <p:spPr/>
        <p:txBody>
          <a:bodyPr/>
          <a:lstStyle/>
          <a:p>
            <a:pPr algn="l"/>
            <a:r>
              <a:rPr lang="en-US" dirty="0"/>
              <a:t>[Entity name]</a:t>
            </a:r>
            <a:endParaRPr lang="en-AU" dirty="0"/>
          </a:p>
        </p:txBody>
      </p:sp>
      <p:pic>
        <p:nvPicPr>
          <p:cNvPr id="22" name="Picture 2" descr="Figure 3">
            <a:extLst>
              <a:ext uri="{FF2B5EF4-FFF2-40B4-BE49-F238E27FC236}">
                <a16:creationId xmlns:a16="http://schemas.microsoft.com/office/drawing/2014/main" id="{9FC1C982-9863-53AA-0D6E-A58589312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465" y="1600638"/>
            <a:ext cx="3009185" cy="264469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849605B-A69E-4C51-2D23-9C8FABB2A967}"/>
              </a:ext>
            </a:extLst>
          </p:cNvPr>
          <p:cNvSpPr/>
          <p:nvPr/>
        </p:nvSpPr>
        <p:spPr>
          <a:xfrm>
            <a:off x="695325" y="1600638"/>
            <a:ext cx="6945486" cy="4414819"/>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en-US" dirty="0"/>
              <a:t>A single sample of individuals with data on the SNP, the exposure and the outcome. Also known as “One sample MR”.</a:t>
            </a:r>
          </a:p>
          <a:p>
            <a:endParaRPr lang="en-US" dirty="0"/>
          </a:p>
          <a:p>
            <a:r>
              <a:rPr lang="en-US" b="1" dirty="0"/>
              <a:t>Manual calculation:</a:t>
            </a:r>
          </a:p>
          <a:p>
            <a:pPr marL="342900" indent="-342900">
              <a:buAutoNum type="arabicPeriod"/>
            </a:pPr>
            <a:r>
              <a:rPr lang="en-US" dirty="0"/>
              <a:t>Regress exposure on SNP and obtain predicted values</a:t>
            </a:r>
          </a:p>
          <a:p>
            <a:pPr marL="342900" indent="-342900">
              <a:buAutoNum type="arabicPeriod"/>
            </a:pPr>
            <a:r>
              <a:rPr lang="en-US" dirty="0"/>
              <a:t>Regress outcome on </a:t>
            </a:r>
            <a:r>
              <a:rPr lang="en-US" b="1" dirty="0"/>
              <a:t>predicted </a:t>
            </a:r>
            <a:r>
              <a:rPr lang="en-US" dirty="0"/>
              <a:t>exposure (from 1</a:t>
            </a:r>
            <a:r>
              <a:rPr lang="en-US" baseline="30000" dirty="0"/>
              <a:t>st</a:t>
            </a:r>
            <a:r>
              <a:rPr lang="en-US" dirty="0"/>
              <a:t> stage regression)</a:t>
            </a:r>
          </a:p>
          <a:p>
            <a:endParaRPr lang="en-US" dirty="0"/>
          </a:p>
          <a:p>
            <a:r>
              <a:rPr lang="en-US" dirty="0"/>
              <a:t>The regression coefficient from the second stage is the estimate of the causal effect of the exposure on the outcome. </a:t>
            </a:r>
          </a:p>
        </p:txBody>
      </p:sp>
      <p:sp>
        <p:nvSpPr>
          <p:cNvPr id="36" name="Title 1">
            <a:extLst>
              <a:ext uri="{FF2B5EF4-FFF2-40B4-BE49-F238E27FC236}">
                <a16:creationId xmlns:a16="http://schemas.microsoft.com/office/drawing/2014/main" id="{6D18F99A-460D-FED9-6EB5-4F17481362CB}"/>
              </a:ext>
            </a:extLst>
          </p:cNvPr>
          <p:cNvSpPr txBox="1">
            <a:spLocks/>
          </p:cNvSpPr>
          <p:nvPr/>
        </p:nvSpPr>
        <p:spPr>
          <a:xfrm>
            <a:off x="695324" y="985679"/>
            <a:ext cx="10024087" cy="40389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accent1">
                    <a:lumMod val="75000"/>
                  </a:schemeClr>
                </a:solidFill>
              </a:rPr>
              <a:t>Calculating Causal Effect Estimates: </a:t>
            </a:r>
            <a:r>
              <a:rPr lang="en-US" sz="2400" dirty="0">
                <a:solidFill>
                  <a:schemeClr val="accent1">
                    <a:lumMod val="60000"/>
                    <a:lumOff val="40000"/>
                  </a:schemeClr>
                </a:solidFill>
              </a:rPr>
              <a:t>Two-Stage Least Squares</a:t>
            </a:r>
            <a:endParaRPr lang="en-AU" sz="2400" dirty="0">
              <a:solidFill>
                <a:schemeClr val="accent1">
                  <a:lumMod val="60000"/>
                  <a:lumOff val="40000"/>
                </a:schemeClr>
              </a:solidFill>
            </a:endParaRPr>
          </a:p>
        </p:txBody>
      </p:sp>
      <p:sp>
        <p:nvSpPr>
          <p:cNvPr id="2" name="TextBox 1">
            <a:extLst>
              <a:ext uri="{FF2B5EF4-FFF2-40B4-BE49-F238E27FC236}">
                <a16:creationId xmlns:a16="http://schemas.microsoft.com/office/drawing/2014/main" id="{51FAB5C1-7763-BE46-72FB-2E6D6DE8CECF}"/>
              </a:ext>
            </a:extLst>
          </p:cNvPr>
          <p:cNvSpPr txBox="1"/>
          <p:nvPr/>
        </p:nvSpPr>
        <p:spPr>
          <a:xfrm>
            <a:off x="815248" y="4627083"/>
            <a:ext cx="10335402" cy="1585049"/>
          </a:xfrm>
          <a:prstGeom prst="rect">
            <a:avLst/>
          </a:prstGeom>
          <a:solidFill>
            <a:schemeClr val="bg1"/>
          </a:solidFill>
          <a:ln w="34925">
            <a:solidFill>
              <a:schemeClr val="accent6"/>
            </a:solidFill>
          </a:ln>
        </p:spPr>
        <p:txBody>
          <a:bodyPr wrap="square" rtlCol="0">
            <a:spAutoFit/>
          </a:bodyPr>
          <a:lstStyle/>
          <a:p>
            <a:pPr algn="ctr"/>
            <a:endParaRPr lang="en-US" sz="1400" dirty="0"/>
          </a:p>
          <a:p>
            <a:pPr algn="ctr"/>
            <a:r>
              <a:rPr lang="en-US" dirty="0"/>
              <a:t>This gives you: difference in outcome per unit change in (genetically-predicted) exposure</a:t>
            </a:r>
          </a:p>
          <a:p>
            <a:pPr algn="ctr"/>
            <a:endParaRPr lang="en-US" dirty="0"/>
          </a:p>
          <a:p>
            <a:pPr algn="ctr"/>
            <a:r>
              <a:rPr lang="en-US" dirty="0"/>
              <a:t>Genetically determined exposure </a:t>
            </a:r>
            <a:r>
              <a:rPr lang="en-US" dirty="0">
                <a:sym typeface="Wingdings"/>
              </a:rPr>
              <a:t></a:t>
            </a:r>
            <a:r>
              <a:rPr lang="en-US" dirty="0"/>
              <a:t> “randomized” </a:t>
            </a:r>
            <a:r>
              <a:rPr lang="en-US" dirty="0">
                <a:sym typeface="Wingdings"/>
              </a:rPr>
              <a:t></a:t>
            </a:r>
            <a:r>
              <a:rPr lang="en-US" dirty="0"/>
              <a:t> can ascribe causality</a:t>
            </a:r>
          </a:p>
          <a:p>
            <a:pPr algn="ctr"/>
            <a:r>
              <a:rPr lang="en-US" dirty="0"/>
              <a:t>				                            </a:t>
            </a:r>
            <a:r>
              <a:rPr lang="en-US" i="1" dirty="0"/>
              <a:t>(if assumptions are met)</a:t>
            </a:r>
          </a:p>
          <a:p>
            <a:pPr algn="ctr"/>
            <a:endParaRPr lang="en-US" sz="1100" i="1" dirty="0"/>
          </a:p>
        </p:txBody>
      </p:sp>
    </p:spTree>
    <p:extLst>
      <p:ext uri="{BB962C8B-B14F-4D97-AF65-F5344CB8AC3E}">
        <p14:creationId xmlns:p14="http://schemas.microsoft.com/office/powerpoint/2010/main" val="315171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solidFill>
                  <a:schemeClr val="accent1">
                    <a:lumMod val="75000"/>
                  </a:schemeClr>
                </a:solidFill>
              </a:rPr>
              <a:t>R packages for Two-Stage Least Squares</a:t>
            </a:r>
            <a:endParaRPr lang="en-AU" sz="28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AU" sz="2000" dirty="0"/>
              <a:t>library(</a:t>
            </a:r>
            <a:r>
              <a:rPr lang="en-AU" sz="2000" dirty="0" err="1"/>
              <a:t>sem</a:t>
            </a:r>
            <a:r>
              <a:rPr lang="en-AU" sz="2000" dirty="0"/>
              <a:t>)</a:t>
            </a:r>
          </a:p>
          <a:p>
            <a:pPr marL="0" indent="0">
              <a:buNone/>
            </a:pPr>
            <a:r>
              <a:rPr lang="en-AU" sz="2000" dirty="0"/>
              <a:t>mod1 &lt;- </a:t>
            </a:r>
            <a:r>
              <a:rPr lang="en-AU" sz="2000" dirty="0" err="1"/>
              <a:t>tsls</a:t>
            </a:r>
            <a:r>
              <a:rPr lang="en-AU" sz="2000" dirty="0"/>
              <a:t>(outcome ~ exposure, ~ </a:t>
            </a:r>
            <a:r>
              <a:rPr lang="en-AU" sz="2000" dirty="0" err="1"/>
              <a:t>allele.score</a:t>
            </a:r>
            <a:r>
              <a:rPr lang="en-AU" sz="2000" dirty="0"/>
              <a:t>, data=data) </a:t>
            </a:r>
          </a:p>
          <a:p>
            <a:pPr marL="0" indent="0">
              <a:buNone/>
            </a:pPr>
            <a:r>
              <a:rPr lang="en-AU" sz="2000" dirty="0"/>
              <a:t>	# two-stage least squares with allele score</a:t>
            </a:r>
          </a:p>
          <a:p>
            <a:pPr marL="0" indent="0">
              <a:buNone/>
            </a:pPr>
            <a:r>
              <a:rPr lang="en-AU" sz="2000" dirty="0"/>
              <a:t>mod2 &lt;- </a:t>
            </a:r>
            <a:r>
              <a:rPr lang="en-AU" sz="2000" dirty="0" err="1"/>
              <a:t>tsls</a:t>
            </a:r>
            <a:r>
              <a:rPr lang="en-AU" sz="2000" dirty="0"/>
              <a:t>(outcome ~ exposure, ~ rs123 + rs456 + rs789 + rs1011 + rs1213, data=data) </a:t>
            </a:r>
          </a:p>
          <a:p>
            <a:pPr marL="0" indent="0">
              <a:buNone/>
            </a:pPr>
            <a:r>
              <a:rPr lang="en-AU" sz="2000" dirty="0"/>
              <a:t>	# two-stage least squares with individual SNPs</a:t>
            </a:r>
          </a:p>
          <a:p>
            <a:pPr marL="0" indent="0">
              <a:buNone/>
            </a:pPr>
            <a:endParaRPr lang="en-AU" sz="2000" dirty="0"/>
          </a:p>
          <a:p>
            <a:pPr marL="0" indent="0">
              <a:buNone/>
            </a:pPr>
            <a:r>
              <a:rPr lang="en-AU" sz="2000" dirty="0"/>
              <a:t>library(AER)</a:t>
            </a:r>
          </a:p>
          <a:p>
            <a:pPr marL="0" indent="0">
              <a:buNone/>
            </a:pPr>
            <a:r>
              <a:rPr lang="en-AU" sz="2000" dirty="0"/>
              <a:t>mod3 &lt;- </a:t>
            </a:r>
            <a:r>
              <a:rPr lang="en-AU" sz="2000" dirty="0" err="1"/>
              <a:t>ivreg</a:t>
            </a:r>
            <a:r>
              <a:rPr lang="en-AU" sz="2000" dirty="0"/>
              <a:t>(outcome ~ exposure | </a:t>
            </a:r>
            <a:r>
              <a:rPr lang="en-AU" sz="2000" dirty="0" err="1"/>
              <a:t>allele.score</a:t>
            </a:r>
            <a:r>
              <a:rPr lang="en-AU" sz="2000" dirty="0"/>
              <a:t>, data=data)</a:t>
            </a:r>
          </a:p>
          <a:p>
            <a:pPr marL="0" indent="0">
              <a:buNone/>
            </a:pPr>
            <a:r>
              <a:rPr lang="en-AU" sz="2000" dirty="0"/>
              <a:t>mod4 &lt;- </a:t>
            </a:r>
            <a:r>
              <a:rPr lang="en-AU" sz="2000" dirty="0" err="1"/>
              <a:t>ivreg</a:t>
            </a:r>
            <a:r>
              <a:rPr lang="en-AU" sz="2000" dirty="0"/>
              <a:t>(outcome ~ exposure | rs123 + rs456 + rs789 + rs1011 + rs1213, data=data) </a:t>
            </a:r>
          </a:p>
          <a:p>
            <a:pPr marL="0" indent="0">
              <a:buNone/>
            </a:pPr>
            <a:endParaRPr lang="en-AU" dirty="0"/>
          </a:p>
        </p:txBody>
      </p:sp>
    </p:spTree>
    <p:extLst>
      <p:ext uri="{BB962C8B-B14F-4D97-AF65-F5344CB8AC3E}">
        <p14:creationId xmlns:p14="http://schemas.microsoft.com/office/powerpoint/2010/main" val="3141718946"/>
      </p:ext>
    </p:extLst>
  </p:cSld>
  <p:clrMapOvr>
    <a:masterClrMapping/>
  </p:clrMapOvr>
  <mc:AlternateContent xmlns:mc="http://schemas.openxmlformats.org/markup-compatibility/2006" xmlns:p14="http://schemas.microsoft.com/office/powerpoint/2010/main">
    <mc:Choice Requires="p14">
      <p:transition spd="slow" p14:dur="2000" advTm="77091"/>
    </mc:Choice>
    <mc:Fallback xmlns="">
      <p:transition spd="slow" advTm="7709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rmAutofit fontScale="90000"/>
          </a:bodyPr>
          <a:lstStyle/>
          <a:p>
            <a:r>
              <a:rPr lang="en-US" dirty="0">
                <a:solidFill>
                  <a:schemeClr val="accent1">
                    <a:lumMod val="75000"/>
                  </a:schemeClr>
                </a:solidFill>
              </a:rPr>
              <a:t>MR can also be performed using just the results from GWAS</a:t>
            </a:r>
          </a:p>
        </p:txBody>
      </p:sp>
      <p:sp>
        <p:nvSpPr>
          <p:cNvPr id="22" name="Content Placeholder 2">
            <a:extLst>
              <a:ext uri="{FF2B5EF4-FFF2-40B4-BE49-F238E27FC236}">
                <a16:creationId xmlns:a16="http://schemas.microsoft.com/office/drawing/2014/main" id="{B1D42D73-1945-BDF9-7CFB-DAF0667CA243}"/>
              </a:ext>
            </a:extLst>
          </p:cNvPr>
          <p:cNvSpPr txBox="1">
            <a:spLocks/>
          </p:cNvSpPr>
          <p:nvPr/>
        </p:nvSpPr>
        <p:spPr>
          <a:xfrm>
            <a:off x="695325" y="1754773"/>
            <a:ext cx="10596964" cy="4525963"/>
          </a:xfrm>
          <a:prstGeom prst="rect">
            <a:avLst/>
          </a:prstGeom>
        </p:spPr>
        <p:txBody>
          <a:bodyPr>
            <a:normAutofit/>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Also known as “two-sample MR”, SMR, or MR with summary data etc</a:t>
            </a:r>
          </a:p>
          <a:p>
            <a:r>
              <a:rPr lang="en-AU" dirty="0"/>
              <a:t>Advantages: </a:t>
            </a:r>
          </a:p>
          <a:p>
            <a:pPr lvl="1"/>
            <a:r>
              <a:rPr lang="en-AU" dirty="0"/>
              <a:t>The data is readily available, non-disclosive, free, open source</a:t>
            </a:r>
          </a:p>
          <a:p>
            <a:pPr lvl="1"/>
            <a:r>
              <a:rPr lang="en-AU" dirty="0"/>
              <a:t>The exposure and outcome might not be measured in the same sample</a:t>
            </a:r>
          </a:p>
          <a:p>
            <a:pPr lvl="1"/>
            <a:r>
              <a:rPr lang="en-AU" dirty="0"/>
              <a:t>The sample size of the outcome variable, key to statistical power, is not limited by requiring overlapping measures of the exposure</a:t>
            </a:r>
          </a:p>
          <a:p>
            <a:r>
              <a:rPr lang="en-AU" dirty="0"/>
              <a:t>Disadvantages:</a:t>
            </a:r>
          </a:p>
          <a:p>
            <a:pPr lvl="1"/>
            <a:r>
              <a:rPr lang="en-AU" dirty="0"/>
              <a:t>Some extensions of MR not possible, e.g. non-linear MR, use of </a:t>
            </a:r>
            <a:r>
              <a:rPr lang="en-AU" dirty="0" err="1"/>
              <a:t>GxE</a:t>
            </a:r>
            <a:r>
              <a:rPr lang="en-AU" dirty="0"/>
              <a:t> for negative controls, various sensitivity analyses</a:t>
            </a:r>
          </a:p>
          <a:p>
            <a:endParaRPr lang="en-AU" dirty="0"/>
          </a:p>
        </p:txBody>
      </p:sp>
    </p:spTree>
    <p:extLst>
      <p:ext uri="{BB962C8B-B14F-4D97-AF65-F5344CB8AC3E}">
        <p14:creationId xmlns:p14="http://schemas.microsoft.com/office/powerpoint/2010/main" val="61057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Autofit/>
          </a:bodyPr>
          <a:lstStyle/>
          <a:p>
            <a:r>
              <a:rPr lang="en-US" sz="2800" dirty="0">
                <a:solidFill>
                  <a:schemeClr val="accent1">
                    <a:lumMod val="75000"/>
                  </a:schemeClr>
                </a:solidFill>
              </a:rPr>
              <a:t>Calculating Causal Effect Estimates</a:t>
            </a:r>
            <a:br>
              <a:rPr lang="en-US" sz="2800" dirty="0">
                <a:solidFill>
                  <a:schemeClr val="accent1">
                    <a:lumMod val="75000"/>
                  </a:schemeClr>
                </a:solidFill>
              </a:rPr>
            </a:br>
            <a:r>
              <a:rPr lang="en-US" sz="2800" dirty="0">
                <a:solidFill>
                  <a:schemeClr val="accent1">
                    <a:lumMod val="60000"/>
                    <a:lumOff val="40000"/>
                  </a:schemeClr>
                </a:solidFill>
              </a:rPr>
              <a:t>Wald Estimator (Wald Ratio)</a:t>
            </a:r>
          </a:p>
        </p:txBody>
      </p:sp>
      <p:sp>
        <p:nvSpPr>
          <p:cNvPr id="8" name="Rectangle 7">
            <a:extLst>
              <a:ext uri="{FF2B5EF4-FFF2-40B4-BE49-F238E27FC236}">
                <a16:creationId xmlns:a16="http://schemas.microsoft.com/office/drawing/2014/main" id="{25A12324-B681-569E-4FB4-97B47CF7855E}"/>
              </a:ext>
            </a:extLst>
          </p:cNvPr>
          <p:cNvSpPr/>
          <p:nvPr/>
        </p:nvSpPr>
        <p:spPr>
          <a:xfrm>
            <a:off x="1571625" y="2823699"/>
            <a:ext cx="7894761" cy="114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E1C97C-A32A-A055-24E2-C69D7F0FF516}"/>
              </a:ext>
            </a:extLst>
          </p:cNvPr>
          <p:cNvSpPr/>
          <p:nvPr/>
        </p:nvSpPr>
        <p:spPr>
          <a:xfrm>
            <a:off x="2185803" y="3252632"/>
            <a:ext cx="851164"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SNP</a:t>
            </a:r>
          </a:p>
        </p:txBody>
      </p:sp>
      <p:sp>
        <p:nvSpPr>
          <p:cNvPr id="10" name="Rectangle 9">
            <a:extLst>
              <a:ext uri="{FF2B5EF4-FFF2-40B4-BE49-F238E27FC236}">
                <a16:creationId xmlns:a16="http://schemas.microsoft.com/office/drawing/2014/main" id="{28FA48AB-D663-6FF8-788C-CEF673F9F80C}"/>
              </a:ext>
            </a:extLst>
          </p:cNvPr>
          <p:cNvSpPr/>
          <p:nvPr/>
        </p:nvSpPr>
        <p:spPr>
          <a:xfrm>
            <a:off x="4815013" y="325299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Exposure</a:t>
            </a:r>
          </a:p>
        </p:txBody>
      </p:sp>
      <p:sp>
        <p:nvSpPr>
          <p:cNvPr id="11" name="Rectangle 10">
            <a:extLst>
              <a:ext uri="{FF2B5EF4-FFF2-40B4-BE49-F238E27FC236}">
                <a16:creationId xmlns:a16="http://schemas.microsoft.com/office/drawing/2014/main" id="{70CD6139-9CA0-0EA4-C29C-3217410B46B3}"/>
              </a:ext>
            </a:extLst>
          </p:cNvPr>
          <p:cNvSpPr/>
          <p:nvPr/>
        </p:nvSpPr>
        <p:spPr>
          <a:xfrm>
            <a:off x="7976777" y="325263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Outcome</a:t>
            </a:r>
          </a:p>
        </p:txBody>
      </p:sp>
      <p:sp>
        <p:nvSpPr>
          <p:cNvPr id="12" name="Rectangle 11">
            <a:extLst>
              <a:ext uri="{FF2B5EF4-FFF2-40B4-BE49-F238E27FC236}">
                <a16:creationId xmlns:a16="http://schemas.microsoft.com/office/drawing/2014/main" id="{A8DE8455-F923-889E-CE56-8A3A7C48D8E0}"/>
              </a:ext>
            </a:extLst>
          </p:cNvPr>
          <p:cNvSpPr/>
          <p:nvPr/>
        </p:nvSpPr>
        <p:spPr>
          <a:xfrm>
            <a:off x="6381823" y="1627240"/>
            <a:ext cx="1594953"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Confounders</a:t>
            </a:r>
          </a:p>
        </p:txBody>
      </p:sp>
      <p:cxnSp>
        <p:nvCxnSpPr>
          <p:cNvPr id="13" name="Straight Arrow Connector 12">
            <a:extLst>
              <a:ext uri="{FF2B5EF4-FFF2-40B4-BE49-F238E27FC236}">
                <a16:creationId xmlns:a16="http://schemas.microsoft.com/office/drawing/2014/main" id="{52E181CA-CC01-821E-C5A4-FE9C9A645F50}"/>
              </a:ext>
            </a:extLst>
          </p:cNvPr>
          <p:cNvCxnSpPr>
            <a:cxnSpLocks/>
            <a:stCxn id="9" idx="3"/>
            <a:endCxn id="10" idx="1"/>
          </p:cNvCxnSpPr>
          <p:nvPr/>
        </p:nvCxnSpPr>
        <p:spPr>
          <a:xfrm>
            <a:off x="3036967" y="3612632"/>
            <a:ext cx="1778046" cy="36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8AA5C755-4984-DA6B-ED42-51C2ED356187}"/>
              </a:ext>
            </a:extLst>
          </p:cNvPr>
          <p:cNvCxnSpPr>
            <a:cxnSpLocks/>
            <a:stCxn id="10" idx="3"/>
            <a:endCxn id="11" idx="1"/>
          </p:cNvCxnSpPr>
          <p:nvPr/>
        </p:nvCxnSpPr>
        <p:spPr>
          <a:xfrm flipV="1">
            <a:off x="6255013" y="3612632"/>
            <a:ext cx="1721764" cy="36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21CBC4E-6B97-BFD6-A9FA-0C296206E565}"/>
              </a:ext>
            </a:extLst>
          </p:cNvPr>
          <p:cNvCxnSpPr>
            <a:cxnSpLocks/>
            <a:stCxn id="12" idx="2"/>
            <a:endCxn id="11" idx="0"/>
          </p:cNvCxnSpPr>
          <p:nvPr/>
        </p:nvCxnSpPr>
        <p:spPr>
          <a:xfrm>
            <a:off x="7179300" y="2347240"/>
            <a:ext cx="1517477" cy="905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BA4E642-D828-DE4E-329F-965C357D4E67}"/>
              </a:ext>
            </a:extLst>
          </p:cNvPr>
          <p:cNvCxnSpPr>
            <a:cxnSpLocks/>
            <a:stCxn id="12" idx="2"/>
            <a:endCxn id="10" idx="0"/>
          </p:cNvCxnSpPr>
          <p:nvPr/>
        </p:nvCxnSpPr>
        <p:spPr>
          <a:xfrm flipH="1">
            <a:off x="5535013" y="2347240"/>
            <a:ext cx="1644287" cy="905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3FA039D3-F0C2-B95F-431F-B208EC9CB390}"/>
              </a:ext>
            </a:extLst>
          </p:cNvPr>
          <p:cNvSpPr/>
          <p:nvPr/>
        </p:nvSpPr>
        <p:spPr>
          <a:xfrm>
            <a:off x="3325157" y="3222909"/>
            <a:ext cx="1173526" cy="369332"/>
          </a:xfrm>
          <a:prstGeom prst="rect">
            <a:avLst/>
          </a:prstGeom>
        </p:spPr>
        <p:txBody>
          <a:bodyPr wrap="none">
            <a:spAutoFit/>
          </a:bodyPr>
          <a:lstStyle/>
          <a:p>
            <a:r>
              <a:rPr lang="en-US" dirty="0">
                <a:solidFill>
                  <a:schemeClr val="accent2"/>
                </a:solidFill>
              </a:rPr>
              <a:t>β</a:t>
            </a:r>
            <a:r>
              <a:rPr lang="en-US" baseline="-25000" dirty="0">
                <a:solidFill>
                  <a:schemeClr val="accent2"/>
                </a:solidFill>
              </a:rPr>
              <a:t>SNP-Exposure</a:t>
            </a:r>
          </a:p>
        </p:txBody>
      </p:sp>
      <p:sp>
        <p:nvSpPr>
          <p:cNvPr id="18" name="Right Brace 17">
            <a:extLst>
              <a:ext uri="{FF2B5EF4-FFF2-40B4-BE49-F238E27FC236}">
                <a16:creationId xmlns:a16="http://schemas.microsoft.com/office/drawing/2014/main" id="{0CC0993C-4F48-DE04-3EEF-F5740F83B0C2}"/>
              </a:ext>
            </a:extLst>
          </p:cNvPr>
          <p:cNvSpPr/>
          <p:nvPr/>
        </p:nvSpPr>
        <p:spPr>
          <a:xfrm rot="5400000">
            <a:off x="5446513" y="972228"/>
            <a:ext cx="368252" cy="6132279"/>
          </a:xfrm>
          <a:prstGeom prst="rightBrace">
            <a:avLst>
              <a:gd name="adj1" fmla="val 27160"/>
              <a:gd name="adj2" fmla="val 49771"/>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63BB8DFB-41C4-3D4A-6D33-7D8C8A2158E5}"/>
              </a:ext>
            </a:extLst>
          </p:cNvPr>
          <p:cNvSpPr/>
          <p:nvPr/>
        </p:nvSpPr>
        <p:spPr>
          <a:xfrm>
            <a:off x="5076164" y="4079759"/>
            <a:ext cx="1178849" cy="369332"/>
          </a:xfrm>
          <a:prstGeom prst="rect">
            <a:avLst/>
          </a:prstGeom>
        </p:spPr>
        <p:txBody>
          <a:bodyPr wrap="none">
            <a:spAutoFit/>
          </a:bodyPr>
          <a:lstStyle/>
          <a:p>
            <a:r>
              <a:rPr lang="en-US" dirty="0">
                <a:solidFill>
                  <a:schemeClr val="accent6"/>
                </a:solidFill>
              </a:rPr>
              <a:t>β</a:t>
            </a:r>
            <a:r>
              <a:rPr lang="en-US" baseline="-25000" dirty="0">
                <a:solidFill>
                  <a:schemeClr val="accent6"/>
                </a:solidFill>
              </a:rPr>
              <a:t>SNP-Outcome</a:t>
            </a:r>
          </a:p>
        </p:txBody>
      </p:sp>
      <p:sp>
        <p:nvSpPr>
          <p:cNvPr id="20" name="TextBox 19">
            <a:extLst>
              <a:ext uri="{FF2B5EF4-FFF2-40B4-BE49-F238E27FC236}">
                <a16:creationId xmlns:a16="http://schemas.microsoft.com/office/drawing/2014/main" id="{61D8297E-5544-D77F-9611-B39701DE7E9A}"/>
              </a:ext>
            </a:extLst>
          </p:cNvPr>
          <p:cNvSpPr txBox="1"/>
          <p:nvPr/>
        </p:nvSpPr>
        <p:spPr>
          <a:xfrm>
            <a:off x="6220447" y="3241493"/>
            <a:ext cx="2056976" cy="369332"/>
          </a:xfrm>
          <a:prstGeom prst="rect">
            <a:avLst/>
          </a:prstGeom>
          <a:noFill/>
        </p:spPr>
        <p:txBody>
          <a:bodyPr wrap="square" rtlCol="0">
            <a:spAutoFit/>
          </a:bodyPr>
          <a:lstStyle/>
          <a:p>
            <a:r>
              <a:rPr lang="en-US" dirty="0">
                <a:solidFill>
                  <a:schemeClr val="accent1"/>
                </a:solidFill>
              </a:rPr>
              <a:t>?</a:t>
            </a:r>
            <a:r>
              <a:rPr lang="en-US" dirty="0">
                <a:solidFill>
                  <a:schemeClr val="accent6"/>
                </a:solidFill>
              </a:rPr>
              <a:t> </a:t>
            </a:r>
            <a:r>
              <a:rPr lang="en-US" dirty="0">
                <a:solidFill>
                  <a:schemeClr val="accent1"/>
                </a:solidFill>
              </a:rPr>
              <a:t>β</a:t>
            </a:r>
            <a:r>
              <a:rPr lang="en-US" baseline="-25000" dirty="0">
                <a:solidFill>
                  <a:schemeClr val="accent1"/>
                </a:solidFill>
              </a:rPr>
              <a:t>Causal Exp-Out</a:t>
            </a:r>
          </a:p>
        </p:txBody>
      </p:sp>
      <p:sp>
        <p:nvSpPr>
          <p:cNvPr id="37" name="TextBox 36">
            <a:extLst>
              <a:ext uri="{FF2B5EF4-FFF2-40B4-BE49-F238E27FC236}">
                <a16:creationId xmlns:a16="http://schemas.microsoft.com/office/drawing/2014/main" id="{963A3CDA-6BBE-C9E1-1B60-B7FE83DAAF18}"/>
              </a:ext>
            </a:extLst>
          </p:cNvPr>
          <p:cNvSpPr txBox="1"/>
          <p:nvPr/>
        </p:nvSpPr>
        <p:spPr>
          <a:xfrm>
            <a:off x="9513832" y="4803709"/>
            <a:ext cx="1433406" cy="400110"/>
          </a:xfrm>
          <a:prstGeom prst="rect">
            <a:avLst/>
          </a:prstGeom>
          <a:noFill/>
        </p:spPr>
        <p:txBody>
          <a:bodyPr wrap="none" rtlCol="0">
            <a:spAutoFit/>
          </a:bodyPr>
          <a:lstStyle/>
          <a:p>
            <a:r>
              <a:rPr lang="en-US" sz="2000" dirty="0">
                <a:solidFill>
                  <a:schemeClr val="accent6"/>
                </a:solidFill>
              </a:rPr>
              <a:t>β</a:t>
            </a:r>
            <a:r>
              <a:rPr lang="en-US" sz="2000" baseline="-25000" dirty="0">
                <a:solidFill>
                  <a:schemeClr val="accent6"/>
                </a:solidFill>
              </a:rPr>
              <a:t>SNP-Outcome</a:t>
            </a:r>
          </a:p>
        </p:txBody>
      </p:sp>
      <p:sp>
        <p:nvSpPr>
          <p:cNvPr id="38" name="TextBox 37">
            <a:extLst>
              <a:ext uri="{FF2B5EF4-FFF2-40B4-BE49-F238E27FC236}">
                <a16:creationId xmlns:a16="http://schemas.microsoft.com/office/drawing/2014/main" id="{EFFAB9F8-9412-8148-AD22-3056A0CF82B9}"/>
              </a:ext>
            </a:extLst>
          </p:cNvPr>
          <p:cNvSpPr txBox="1"/>
          <p:nvPr/>
        </p:nvSpPr>
        <p:spPr>
          <a:xfrm>
            <a:off x="9533773" y="5183275"/>
            <a:ext cx="1460656" cy="400110"/>
          </a:xfrm>
          <a:prstGeom prst="rect">
            <a:avLst/>
          </a:prstGeom>
          <a:noFill/>
        </p:spPr>
        <p:txBody>
          <a:bodyPr wrap="none" rtlCol="0">
            <a:spAutoFit/>
          </a:bodyPr>
          <a:lstStyle/>
          <a:p>
            <a:r>
              <a:rPr lang="en-US" sz="2000" dirty="0">
                <a:solidFill>
                  <a:schemeClr val="accent2"/>
                </a:solidFill>
              </a:rPr>
              <a:t>β</a:t>
            </a:r>
            <a:r>
              <a:rPr lang="en-US" sz="2000" baseline="-25000" dirty="0">
                <a:solidFill>
                  <a:schemeClr val="accent2"/>
                </a:solidFill>
              </a:rPr>
              <a:t>SNP-Exposure</a:t>
            </a:r>
          </a:p>
        </p:txBody>
      </p:sp>
      <p:cxnSp>
        <p:nvCxnSpPr>
          <p:cNvPr id="39" name="Straight Connector 38">
            <a:extLst>
              <a:ext uri="{FF2B5EF4-FFF2-40B4-BE49-F238E27FC236}">
                <a16:creationId xmlns:a16="http://schemas.microsoft.com/office/drawing/2014/main" id="{8215D37B-0AEE-0813-AFDD-265259852F7A}"/>
              </a:ext>
            </a:extLst>
          </p:cNvPr>
          <p:cNvCxnSpPr/>
          <p:nvPr/>
        </p:nvCxnSpPr>
        <p:spPr>
          <a:xfrm>
            <a:off x="9524305" y="5198283"/>
            <a:ext cx="118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646F6C0-AA4B-846A-880F-0DDEB17EFDEF}"/>
              </a:ext>
            </a:extLst>
          </p:cNvPr>
          <p:cNvSpPr txBox="1"/>
          <p:nvPr/>
        </p:nvSpPr>
        <p:spPr>
          <a:xfrm>
            <a:off x="1085249" y="4904153"/>
            <a:ext cx="4680000" cy="1436291"/>
          </a:xfrm>
          <a:prstGeom prst="roundRect">
            <a:avLst>
              <a:gd name="adj" fmla="val 0"/>
            </a:avLst>
          </a:prstGeom>
          <a:noFill/>
          <a:ln w="12700">
            <a:solidFill>
              <a:srgbClr val="FFC000"/>
            </a:solidFill>
            <a:prstDash val="solid"/>
          </a:ln>
        </p:spPr>
        <p:txBody>
          <a:bodyPr wrap="square" anchor="ctr">
            <a:spAutoFit/>
          </a:bodyPr>
          <a:lstStyle/>
          <a:p>
            <a:r>
              <a:rPr lang="en-US" dirty="0"/>
              <a:t>Where there is a linear relationship between SNP, exposure and outcome:</a:t>
            </a:r>
          </a:p>
          <a:p>
            <a:endParaRPr lang="en-US" dirty="0"/>
          </a:p>
          <a:p>
            <a:r>
              <a:rPr lang="en-US" sz="2000" dirty="0">
                <a:solidFill>
                  <a:schemeClr val="accent6"/>
                </a:solidFill>
              </a:rPr>
              <a:t>β</a:t>
            </a:r>
            <a:r>
              <a:rPr lang="en-US" sz="2000" baseline="-25000" dirty="0">
                <a:solidFill>
                  <a:schemeClr val="accent6"/>
                </a:solidFill>
              </a:rPr>
              <a:t>SNP-Outcome</a:t>
            </a:r>
            <a:r>
              <a:rPr lang="en-AU" sz="2000" dirty="0"/>
              <a:t> = </a:t>
            </a:r>
            <a:r>
              <a:rPr lang="en-US" sz="2000" dirty="0">
                <a:solidFill>
                  <a:schemeClr val="accent1"/>
                </a:solidFill>
              </a:rPr>
              <a:t>β</a:t>
            </a:r>
            <a:r>
              <a:rPr lang="en-US" sz="2000" baseline="-25000" dirty="0">
                <a:solidFill>
                  <a:schemeClr val="accent1"/>
                </a:solidFill>
              </a:rPr>
              <a:t>Causal Exp-Out</a:t>
            </a:r>
            <a:r>
              <a:rPr lang="en-AU" sz="2000" dirty="0"/>
              <a:t> </a:t>
            </a:r>
            <a:r>
              <a:rPr lang="en-US" sz="2000" dirty="0"/>
              <a:t>x </a:t>
            </a:r>
            <a:r>
              <a:rPr lang="en-US" sz="2000" dirty="0">
                <a:solidFill>
                  <a:schemeClr val="accent2"/>
                </a:solidFill>
              </a:rPr>
              <a:t>β</a:t>
            </a:r>
            <a:r>
              <a:rPr lang="en-US" sz="2000" baseline="-25000" dirty="0">
                <a:solidFill>
                  <a:schemeClr val="accent2"/>
                </a:solidFill>
              </a:rPr>
              <a:t>SNP-Exposure</a:t>
            </a:r>
          </a:p>
          <a:p>
            <a:endParaRPr lang="en-US" sz="2000" baseline="-25000" dirty="0">
              <a:solidFill>
                <a:schemeClr val="accent2"/>
              </a:solidFill>
            </a:endParaRPr>
          </a:p>
        </p:txBody>
      </p:sp>
      <p:sp>
        <p:nvSpPr>
          <p:cNvPr id="41" name="Rectangle 40">
            <a:extLst>
              <a:ext uri="{FF2B5EF4-FFF2-40B4-BE49-F238E27FC236}">
                <a16:creationId xmlns:a16="http://schemas.microsoft.com/office/drawing/2014/main" id="{71E99C64-C0BB-C05F-0119-C5C17F77F64D}"/>
              </a:ext>
            </a:extLst>
          </p:cNvPr>
          <p:cNvSpPr/>
          <p:nvPr/>
        </p:nvSpPr>
        <p:spPr>
          <a:xfrm>
            <a:off x="6381823" y="4729333"/>
            <a:ext cx="5579336" cy="1436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800" dirty="0">
              <a:solidFill>
                <a:schemeClr val="accent1"/>
              </a:solidFill>
            </a:endParaRPr>
          </a:p>
          <a:p>
            <a:r>
              <a:rPr lang="en-US" sz="1800" dirty="0">
                <a:solidFill>
                  <a:schemeClr val="accent1"/>
                </a:solidFill>
              </a:rPr>
              <a:t>β</a:t>
            </a:r>
            <a:r>
              <a:rPr lang="en-US" sz="1800" baseline="-25000" dirty="0">
                <a:solidFill>
                  <a:schemeClr val="accent1"/>
                </a:solidFill>
              </a:rPr>
              <a:t>Causal effect</a:t>
            </a:r>
            <a:r>
              <a:rPr lang="en-US" sz="1800" dirty="0">
                <a:solidFill>
                  <a:schemeClr val="accent1"/>
                </a:solidFill>
              </a:rPr>
              <a:t> </a:t>
            </a:r>
            <a:r>
              <a:rPr lang="en-US" dirty="0">
                <a:solidFill>
                  <a:schemeClr val="accent1"/>
                </a:solidFill>
              </a:rPr>
              <a:t>(Wald estimator)</a:t>
            </a:r>
            <a:r>
              <a:rPr lang="en-US" dirty="0">
                <a:solidFill>
                  <a:schemeClr val="tx1"/>
                </a:solidFill>
              </a:rPr>
              <a:t> =</a:t>
            </a:r>
          </a:p>
          <a:p>
            <a:endParaRPr lang="en-US" dirty="0">
              <a:solidFill>
                <a:schemeClr val="tx1"/>
              </a:solidFill>
            </a:endParaRPr>
          </a:p>
          <a:p>
            <a:endParaRPr lang="en-US" dirty="0">
              <a:solidFill>
                <a:schemeClr val="tx1"/>
              </a:solidFill>
            </a:endParaRPr>
          </a:p>
          <a:p>
            <a:r>
              <a:rPr lang="en-US" sz="1600" dirty="0">
                <a:solidFill>
                  <a:schemeClr val="tx1"/>
                </a:solidFill>
              </a:rPr>
              <a:t>(change in outcome per unit change in exposure)</a:t>
            </a:r>
          </a:p>
          <a:p>
            <a:endParaRPr lang="en-US" dirty="0">
              <a:solidFill>
                <a:schemeClr val="accent1"/>
              </a:solidFill>
            </a:endParaRPr>
          </a:p>
        </p:txBody>
      </p:sp>
      <p:cxnSp>
        <p:nvCxnSpPr>
          <p:cNvPr id="42" name="Straight Arrow Connector 41">
            <a:extLst>
              <a:ext uri="{FF2B5EF4-FFF2-40B4-BE49-F238E27FC236}">
                <a16:creationId xmlns:a16="http://schemas.microsoft.com/office/drawing/2014/main" id="{31719759-FCFD-C744-2C79-0DBB52A6CA9F}"/>
              </a:ext>
            </a:extLst>
          </p:cNvPr>
          <p:cNvCxnSpPr>
            <a:cxnSpLocks/>
            <a:stCxn id="40" idx="3"/>
          </p:cNvCxnSpPr>
          <p:nvPr/>
        </p:nvCxnSpPr>
        <p:spPr>
          <a:xfrm>
            <a:off x="5765249" y="5622299"/>
            <a:ext cx="489764" cy="0"/>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266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Autofit/>
          </a:bodyPr>
          <a:lstStyle/>
          <a:p>
            <a:r>
              <a:rPr lang="en-US" sz="2800" dirty="0">
                <a:solidFill>
                  <a:schemeClr val="accent1">
                    <a:lumMod val="75000"/>
                  </a:schemeClr>
                </a:solidFill>
              </a:rPr>
              <a:t>Calculating Causal Effect Estimates</a:t>
            </a:r>
            <a:br>
              <a:rPr lang="en-US" sz="2800" dirty="0">
                <a:solidFill>
                  <a:schemeClr val="accent1">
                    <a:lumMod val="75000"/>
                  </a:schemeClr>
                </a:solidFill>
              </a:rPr>
            </a:br>
            <a:r>
              <a:rPr lang="en-US" sz="2800" dirty="0">
                <a:solidFill>
                  <a:schemeClr val="accent1">
                    <a:lumMod val="60000"/>
                    <a:lumOff val="40000"/>
                  </a:schemeClr>
                </a:solidFill>
              </a:rPr>
              <a:t>Wald Estimator (Wald Ratio)</a:t>
            </a:r>
          </a:p>
        </p:txBody>
      </p:sp>
      <p:sp>
        <p:nvSpPr>
          <p:cNvPr id="8" name="Rectangle 7">
            <a:extLst>
              <a:ext uri="{FF2B5EF4-FFF2-40B4-BE49-F238E27FC236}">
                <a16:creationId xmlns:a16="http://schemas.microsoft.com/office/drawing/2014/main" id="{25A12324-B681-569E-4FB4-97B47CF7855E}"/>
              </a:ext>
            </a:extLst>
          </p:cNvPr>
          <p:cNvSpPr/>
          <p:nvPr/>
        </p:nvSpPr>
        <p:spPr>
          <a:xfrm>
            <a:off x="1571625" y="2823699"/>
            <a:ext cx="7894761" cy="114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E1C97C-A32A-A055-24E2-C69D7F0FF516}"/>
              </a:ext>
            </a:extLst>
          </p:cNvPr>
          <p:cNvSpPr/>
          <p:nvPr/>
        </p:nvSpPr>
        <p:spPr>
          <a:xfrm>
            <a:off x="2185803" y="3252632"/>
            <a:ext cx="851164"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SNP</a:t>
            </a:r>
          </a:p>
        </p:txBody>
      </p:sp>
      <p:sp>
        <p:nvSpPr>
          <p:cNvPr id="10" name="Rectangle 9">
            <a:extLst>
              <a:ext uri="{FF2B5EF4-FFF2-40B4-BE49-F238E27FC236}">
                <a16:creationId xmlns:a16="http://schemas.microsoft.com/office/drawing/2014/main" id="{28FA48AB-D663-6FF8-788C-CEF673F9F80C}"/>
              </a:ext>
            </a:extLst>
          </p:cNvPr>
          <p:cNvSpPr/>
          <p:nvPr/>
        </p:nvSpPr>
        <p:spPr>
          <a:xfrm>
            <a:off x="4815013" y="325299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Exposure</a:t>
            </a:r>
          </a:p>
        </p:txBody>
      </p:sp>
      <p:sp>
        <p:nvSpPr>
          <p:cNvPr id="11" name="Rectangle 10">
            <a:extLst>
              <a:ext uri="{FF2B5EF4-FFF2-40B4-BE49-F238E27FC236}">
                <a16:creationId xmlns:a16="http://schemas.microsoft.com/office/drawing/2014/main" id="{70CD6139-9CA0-0EA4-C29C-3217410B46B3}"/>
              </a:ext>
            </a:extLst>
          </p:cNvPr>
          <p:cNvSpPr/>
          <p:nvPr/>
        </p:nvSpPr>
        <p:spPr>
          <a:xfrm>
            <a:off x="7976777" y="325263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Outcome</a:t>
            </a:r>
          </a:p>
        </p:txBody>
      </p:sp>
      <p:sp>
        <p:nvSpPr>
          <p:cNvPr id="12" name="Rectangle 11">
            <a:extLst>
              <a:ext uri="{FF2B5EF4-FFF2-40B4-BE49-F238E27FC236}">
                <a16:creationId xmlns:a16="http://schemas.microsoft.com/office/drawing/2014/main" id="{A8DE8455-F923-889E-CE56-8A3A7C48D8E0}"/>
              </a:ext>
            </a:extLst>
          </p:cNvPr>
          <p:cNvSpPr/>
          <p:nvPr/>
        </p:nvSpPr>
        <p:spPr>
          <a:xfrm>
            <a:off x="6381823" y="1627240"/>
            <a:ext cx="1594953"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Confounders</a:t>
            </a:r>
          </a:p>
        </p:txBody>
      </p:sp>
      <p:cxnSp>
        <p:nvCxnSpPr>
          <p:cNvPr id="13" name="Straight Arrow Connector 12">
            <a:extLst>
              <a:ext uri="{FF2B5EF4-FFF2-40B4-BE49-F238E27FC236}">
                <a16:creationId xmlns:a16="http://schemas.microsoft.com/office/drawing/2014/main" id="{52E181CA-CC01-821E-C5A4-FE9C9A645F50}"/>
              </a:ext>
            </a:extLst>
          </p:cNvPr>
          <p:cNvCxnSpPr>
            <a:cxnSpLocks/>
            <a:stCxn id="9" idx="3"/>
            <a:endCxn id="10" idx="1"/>
          </p:cNvCxnSpPr>
          <p:nvPr/>
        </p:nvCxnSpPr>
        <p:spPr>
          <a:xfrm>
            <a:off x="3036967" y="3612632"/>
            <a:ext cx="1778046" cy="36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8AA5C755-4984-DA6B-ED42-51C2ED356187}"/>
              </a:ext>
            </a:extLst>
          </p:cNvPr>
          <p:cNvCxnSpPr>
            <a:cxnSpLocks/>
            <a:stCxn id="10" idx="3"/>
            <a:endCxn id="11" idx="1"/>
          </p:cNvCxnSpPr>
          <p:nvPr/>
        </p:nvCxnSpPr>
        <p:spPr>
          <a:xfrm flipV="1">
            <a:off x="6255013" y="3612632"/>
            <a:ext cx="1721764" cy="36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21CBC4E-6B97-BFD6-A9FA-0C296206E565}"/>
              </a:ext>
            </a:extLst>
          </p:cNvPr>
          <p:cNvCxnSpPr>
            <a:cxnSpLocks/>
            <a:stCxn id="12" idx="2"/>
            <a:endCxn id="11" idx="0"/>
          </p:cNvCxnSpPr>
          <p:nvPr/>
        </p:nvCxnSpPr>
        <p:spPr>
          <a:xfrm>
            <a:off x="7179300" y="2347240"/>
            <a:ext cx="1517477" cy="905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BA4E642-D828-DE4E-329F-965C357D4E67}"/>
              </a:ext>
            </a:extLst>
          </p:cNvPr>
          <p:cNvCxnSpPr>
            <a:cxnSpLocks/>
            <a:stCxn id="12" idx="2"/>
            <a:endCxn id="10" idx="0"/>
          </p:cNvCxnSpPr>
          <p:nvPr/>
        </p:nvCxnSpPr>
        <p:spPr>
          <a:xfrm flipH="1">
            <a:off x="5535013" y="2347240"/>
            <a:ext cx="1644287" cy="905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3FA039D3-F0C2-B95F-431F-B208EC9CB390}"/>
              </a:ext>
            </a:extLst>
          </p:cNvPr>
          <p:cNvSpPr/>
          <p:nvPr/>
        </p:nvSpPr>
        <p:spPr>
          <a:xfrm>
            <a:off x="3304392" y="2994804"/>
            <a:ext cx="1159741" cy="553998"/>
          </a:xfrm>
          <a:prstGeom prst="rect">
            <a:avLst/>
          </a:prstGeom>
        </p:spPr>
        <p:txBody>
          <a:bodyPr wrap="none">
            <a:spAutoFit/>
          </a:bodyPr>
          <a:lstStyle/>
          <a:p>
            <a:r>
              <a:rPr lang="en-US" dirty="0">
                <a:solidFill>
                  <a:schemeClr val="accent2"/>
                </a:solidFill>
              </a:rPr>
              <a:t>β</a:t>
            </a:r>
            <a:r>
              <a:rPr lang="en-US" baseline="-25000" dirty="0">
                <a:solidFill>
                  <a:schemeClr val="accent2"/>
                </a:solidFill>
              </a:rPr>
              <a:t>SNP-Weight</a:t>
            </a:r>
          </a:p>
          <a:p>
            <a:pPr algn="ctr"/>
            <a:r>
              <a:rPr lang="en-US" baseline="-25000" dirty="0">
                <a:solidFill>
                  <a:schemeClr val="accent2"/>
                </a:solidFill>
              </a:rPr>
              <a:t>(0.5 kg)</a:t>
            </a:r>
          </a:p>
        </p:txBody>
      </p:sp>
      <p:sp>
        <p:nvSpPr>
          <p:cNvPr id="18" name="Right Brace 17">
            <a:extLst>
              <a:ext uri="{FF2B5EF4-FFF2-40B4-BE49-F238E27FC236}">
                <a16:creationId xmlns:a16="http://schemas.microsoft.com/office/drawing/2014/main" id="{0CC0993C-4F48-DE04-3EEF-F5740F83B0C2}"/>
              </a:ext>
            </a:extLst>
          </p:cNvPr>
          <p:cNvSpPr/>
          <p:nvPr/>
        </p:nvSpPr>
        <p:spPr>
          <a:xfrm rot="5400000">
            <a:off x="5446513" y="972228"/>
            <a:ext cx="368252" cy="6132279"/>
          </a:xfrm>
          <a:prstGeom prst="rightBrace">
            <a:avLst>
              <a:gd name="adj1" fmla="val 27160"/>
              <a:gd name="adj2" fmla="val 49771"/>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63BB8DFB-41C4-3D4A-6D33-7D8C8A2158E5}"/>
              </a:ext>
            </a:extLst>
          </p:cNvPr>
          <p:cNvSpPr/>
          <p:nvPr/>
        </p:nvSpPr>
        <p:spPr>
          <a:xfrm>
            <a:off x="4815013" y="4122759"/>
            <a:ext cx="1733167" cy="553998"/>
          </a:xfrm>
          <a:prstGeom prst="rect">
            <a:avLst/>
          </a:prstGeom>
        </p:spPr>
        <p:txBody>
          <a:bodyPr wrap="none">
            <a:spAutoFit/>
          </a:bodyPr>
          <a:lstStyle/>
          <a:p>
            <a:r>
              <a:rPr lang="en-US" dirty="0">
                <a:solidFill>
                  <a:schemeClr val="accent6"/>
                </a:solidFill>
              </a:rPr>
              <a:t>β</a:t>
            </a:r>
            <a:r>
              <a:rPr lang="en-US" baseline="-25000" dirty="0">
                <a:solidFill>
                  <a:schemeClr val="accent6"/>
                </a:solidFill>
              </a:rPr>
              <a:t>SNP-Blood Pressure</a:t>
            </a:r>
          </a:p>
          <a:p>
            <a:pPr algn="ctr"/>
            <a:r>
              <a:rPr lang="en-US" baseline="-25000" dirty="0">
                <a:solidFill>
                  <a:schemeClr val="accent6"/>
                </a:solidFill>
              </a:rPr>
              <a:t>(0.9 mmHg)</a:t>
            </a:r>
          </a:p>
        </p:txBody>
      </p:sp>
      <p:sp>
        <p:nvSpPr>
          <p:cNvPr id="20" name="TextBox 19">
            <a:extLst>
              <a:ext uri="{FF2B5EF4-FFF2-40B4-BE49-F238E27FC236}">
                <a16:creationId xmlns:a16="http://schemas.microsoft.com/office/drawing/2014/main" id="{61D8297E-5544-D77F-9611-B39701DE7E9A}"/>
              </a:ext>
            </a:extLst>
          </p:cNvPr>
          <p:cNvSpPr txBox="1"/>
          <p:nvPr/>
        </p:nvSpPr>
        <p:spPr>
          <a:xfrm>
            <a:off x="6220447" y="3241493"/>
            <a:ext cx="2056976" cy="369332"/>
          </a:xfrm>
          <a:prstGeom prst="rect">
            <a:avLst/>
          </a:prstGeom>
          <a:noFill/>
        </p:spPr>
        <p:txBody>
          <a:bodyPr wrap="square" rtlCol="0">
            <a:spAutoFit/>
          </a:bodyPr>
          <a:lstStyle/>
          <a:p>
            <a:r>
              <a:rPr lang="en-US" dirty="0">
                <a:solidFill>
                  <a:schemeClr val="accent1"/>
                </a:solidFill>
              </a:rPr>
              <a:t>?</a:t>
            </a:r>
            <a:r>
              <a:rPr lang="en-US" dirty="0">
                <a:solidFill>
                  <a:schemeClr val="accent6"/>
                </a:solidFill>
              </a:rPr>
              <a:t> </a:t>
            </a:r>
            <a:r>
              <a:rPr lang="en-US" dirty="0">
                <a:solidFill>
                  <a:schemeClr val="accent1"/>
                </a:solidFill>
              </a:rPr>
              <a:t>β</a:t>
            </a:r>
            <a:r>
              <a:rPr lang="en-US" baseline="-25000" dirty="0">
                <a:solidFill>
                  <a:schemeClr val="accent1"/>
                </a:solidFill>
              </a:rPr>
              <a:t>Causal Weight-BP</a:t>
            </a:r>
          </a:p>
        </p:txBody>
      </p:sp>
      <p:sp>
        <p:nvSpPr>
          <p:cNvPr id="30" name="TextBox 29">
            <a:extLst>
              <a:ext uri="{FF2B5EF4-FFF2-40B4-BE49-F238E27FC236}">
                <a16:creationId xmlns:a16="http://schemas.microsoft.com/office/drawing/2014/main" id="{E7B4204F-988C-5B50-1045-89429BA59635}"/>
              </a:ext>
            </a:extLst>
          </p:cNvPr>
          <p:cNvSpPr txBox="1"/>
          <p:nvPr/>
        </p:nvSpPr>
        <p:spPr>
          <a:xfrm>
            <a:off x="9513832" y="4803709"/>
            <a:ext cx="1433406" cy="400110"/>
          </a:xfrm>
          <a:prstGeom prst="rect">
            <a:avLst/>
          </a:prstGeom>
          <a:noFill/>
        </p:spPr>
        <p:txBody>
          <a:bodyPr wrap="none" rtlCol="0">
            <a:spAutoFit/>
          </a:bodyPr>
          <a:lstStyle/>
          <a:p>
            <a:r>
              <a:rPr lang="en-US" sz="2000" dirty="0">
                <a:solidFill>
                  <a:schemeClr val="accent6"/>
                </a:solidFill>
              </a:rPr>
              <a:t>β</a:t>
            </a:r>
            <a:r>
              <a:rPr lang="en-US" sz="2000" baseline="-25000" dirty="0">
                <a:solidFill>
                  <a:schemeClr val="accent6"/>
                </a:solidFill>
              </a:rPr>
              <a:t>SNP-Outcome</a:t>
            </a:r>
          </a:p>
        </p:txBody>
      </p:sp>
      <p:sp>
        <p:nvSpPr>
          <p:cNvPr id="33" name="TextBox 32">
            <a:extLst>
              <a:ext uri="{FF2B5EF4-FFF2-40B4-BE49-F238E27FC236}">
                <a16:creationId xmlns:a16="http://schemas.microsoft.com/office/drawing/2014/main" id="{E57EF598-11B5-3E19-F6DF-DEF4E338340F}"/>
              </a:ext>
            </a:extLst>
          </p:cNvPr>
          <p:cNvSpPr txBox="1"/>
          <p:nvPr/>
        </p:nvSpPr>
        <p:spPr>
          <a:xfrm>
            <a:off x="9533773" y="5183275"/>
            <a:ext cx="1460656" cy="400110"/>
          </a:xfrm>
          <a:prstGeom prst="rect">
            <a:avLst/>
          </a:prstGeom>
          <a:noFill/>
        </p:spPr>
        <p:txBody>
          <a:bodyPr wrap="none" rtlCol="0">
            <a:spAutoFit/>
          </a:bodyPr>
          <a:lstStyle/>
          <a:p>
            <a:r>
              <a:rPr lang="en-US" sz="2000" dirty="0">
                <a:solidFill>
                  <a:schemeClr val="accent2"/>
                </a:solidFill>
              </a:rPr>
              <a:t>β</a:t>
            </a:r>
            <a:r>
              <a:rPr lang="en-US" sz="2000" baseline="-25000" dirty="0">
                <a:solidFill>
                  <a:schemeClr val="accent2"/>
                </a:solidFill>
              </a:rPr>
              <a:t>SNP-Exposure</a:t>
            </a:r>
          </a:p>
        </p:txBody>
      </p:sp>
      <p:cxnSp>
        <p:nvCxnSpPr>
          <p:cNvPr id="34" name="Straight Connector 33">
            <a:extLst>
              <a:ext uri="{FF2B5EF4-FFF2-40B4-BE49-F238E27FC236}">
                <a16:creationId xmlns:a16="http://schemas.microsoft.com/office/drawing/2014/main" id="{A6FBA8DF-C6C6-67A5-9C9C-56A0EFFF8A61}"/>
              </a:ext>
            </a:extLst>
          </p:cNvPr>
          <p:cNvCxnSpPr/>
          <p:nvPr/>
        </p:nvCxnSpPr>
        <p:spPr>
          <a:xfrm>
            <a:off x="9524305" y="5198283"/>
            <a:ext cx="118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602C1EB-F239-1F68-ABBE-3A68CE4821F5}"/>
              </a:ext>
            </a:extLst>
          </p:cNvPr>
          <p:cNvSpPr txBox="1"/>
          <p:nvPr/>
        </p:nvSpPr>
        <p:spPr>
          <a:xfrm>
            <a:off x="1085249" y="4904153"/>
            <a:ext cx="4680000" cy="1436291"/>
          </a:xfrm>
          <a:prstGeom prst="roundRect">
            <a:avLst>
              <a:gd name="adj" fmla="val 0"/>
            </a:avLst>
          </a:prstGeom>
          <a:noFill/>
          <a:ln w="12700">
            <a:solidFill>
              <a:srgbClr val="FFC000"/>
            </a:solidFill>
            <a:prstDash val="solid"/>
          </a:ln>
        </p:spPr>
        <p:txBody>
          <a:bodyPr wrap="square" anchor="ctr">
            <a:spAutoFit/>
          </a:bodyPr>
          <a:lstStyle/>
          <a:p>
            <a:r>
              <a:rPr lang="en-US" dirty="0"/>
              <a:t>Where there is a linear relationship between SNP, exposure and outcome:</a:t>
            </a:r>
          </a:p>
          <a:p>
            <a:endParaRPr lang="en-US" dirty="0"/>
          </a:p>
          <a:p>
            <a:r>
              <a:rPr lang="en-US" sz="2000" dirty="0">
                <a:solidFill>
                  <a:schemeClr val="accent6"/>
                </a:solidFill>
              </a:rPr>
              <a:t>β</a:t>
            </a:r>
            <a:r>
              <a:rPr lang="en-US" sz="2000" baseline="-25000" dirty="0">
                <a:solidFill>
                  <a:schemeClr val="accent6"/>
                </a:solidFill>
              </a:rPr>
              <a:t>SNP-Outcome</a:t>
            </a:r>
            <a:r>
              <a:rPr lang="en-AU" sz="2000" dirty="0"/>
              <a:t> = </a:t>
            </a:r>
            <a:r>
              <a:rPr lang="en-US" sz="2000" dirty="0">
                <a:solidFill>
                  <a:schemeClr val="accent1"/>
                </a:solidFill>
              </a:rPr>
              <a:t>β</a:t>
            </a:r>
            <a:r>
              <a:rPr lang="en-US" sz="2000" baseline="-25000" dirty="0">
                <a:solidFill>
                  <a:schemeClr val="accent1"/>
                </a:solidFill>
              </a:rPr>
              <a:t>Causal Exp-Out</a:t>
            </a:r>
            <a:r>
              <a:rPr lang="en-AU" sz="2000" dirty="0"/>
              <a:t> </a:t>
            </a:r>
            <a:r>
              <a:rPr lang="en-US" sz="2000" dirty="0"/>
              <a:t>x </a:t>
            </a:r>
            <a:r>
              <a:rPr lang="en-US" sz="2000" dirty="0">
                <a:solidFill>
                  <a:schemeClr val="accent2"/>
                </a:solidFill>
              </a:rPr>
              <a:t>β</a:t>
            </a:r>
            <a:r>
              <a:rPr lang="en-US" sz="2000" baseline="-25000" dirty="0">
                <a:solidFill>
                  <a:schemeClr val="accent2"/>
                </a:solidFill>
              </a:rPr>
              <a:t>SNP-Exposure</a:t>
            </a:r>
          </a:p>
          <a:p>
            <a:endParaRPr lang="en-US" sz="2000" baseline="-25000" dirty="0">
              <a:solidFill>
                <a:schemeClr val="accent2"/>
              </a:solidFill>
            </a:endParaRPr>
          </a:p>
        </p:txBody>
      </p:sp>
      <p:sp>
        <p:nvSpPr>
          <p:cNvPr id="36" name="Rectangle 35">
            <a:extLst>
              <a:ext uri="{FF2B5EF4-FFF2-40B4-BE49-F238E27FC236}">
                <a16:creationId xmlns:a16="http://schemas.microsoft.com/office/drawing/2014/main" id="{D769DB9F-E879-27C7-20F0-30230E611C92}"/>
              </a:ext>
            </a:extLst>
          </p:cNvPr>
          <p:cNvSpPr/>
          <p:nvPr/>
        </p:nvSpPr>
        <p:spPr>
          <a:xfrm>
            <a:off x="6381823" y="4729333"/>
            <a:ext cx="5579336" cy="1436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800" dirty="0">
              <a:solidFill>
                <a:schemeClr val="accent1"/>
              </a:solidFill>
            </a:endParaRPr>
          </a:p>
          <a:p>
            <a:r>
              <a:rPr lang="en-US" sz="1800" dirty="0">
                <a:solidFill>
                  <a:schemeClr val="accent1"/>
                </a:solidFill>
              </a:rPr>
              <a:t>β</a:t>
            </a:r>
            <a:r>
              <a:rPr lang="en-US" sz="1800" baseline="-25000" dirty="0">
                <a:solidFill>
                  <a:schemeClr val="accent1"/>
                </a:solidFill>
              </a:rPr>
              <a:t>Causal effect</a:t>
            </a:r>
            <a:r>
              <a:rPr lang="en-US" sz="1800" dirty="0">
                <a:solidFill>
                  <a:schemeClr val="accent1"/>
                </a:solidFill>
              </a:rPr>
              <a:t> </a:t>
            </a:r>
            <a:r>
              <a:rPr lang="en-US" dirty="0">
                <a:solidFill>
                  <a:schemeClr val="accent1"/>
                </a:solidFill>
              </a:rPr>
              <a:t>(Wald estimator)</a:t>
            </a:r>
            <a:r>
              <a:rPr lang="en-US" dirty="0">
                <a:solidFill>
                  <a:schemeClr val="tx1"/>
                </a:solidFill>
              </a:rPr>
              <a:t> =</a:t>
            </a:r>
          </a:p>
          <a:p>
            <a:endParaRPr lang="en-US" dirty="0">
              <a:solidFill>
                <a:schemeClr val="tx1"/>
              </a:solidFill>
            </a:endParaRPr>
          </a:p>
          <a:p>
            <a:endParaRPr lang="en-US" dirty="0">
              <a:solidFill>
                <a:schemeClr val="tx1"/>
              </a:solidFill>
            </a:endParaRPr>
          </a:p>
          <a:p>
            <a:r>
              <a:rPr lang="en-US" sz="1800" dirty="0">
                <a:solidFill>
                  <a:schemeClr val="accent1"/>
                </a:solidFill>
              </a:rPr>
              <a:t>β</a:t>
            </a:r>
            <a:r>
              <a:rPr lang="en-US" sz="1800" baseline="-25000" dirty="0">
                <a:solidFill>
                  <a:schemeClr val="accent1"/>
                </a:solidFill>
              </a:rPr>
              <a:t>Causal effect Weight-BP</a:t>
            </a:r>
            <a:r>
              <a:rPr lang="en-US" dirty="0">
                <a:solidFill>
                  <a:schemeClr val="tx1"/>
                </a:solidFill>
              </a:rPr>
              <a:t> =                           = </a:t>
            </a:r>
            <a:r>
              <a:rPr lang="en-US" sz="1600" dirty="0">
                <a:solidFill>
                  <a:schemeClr val="tx1"/>
                </a:solidFill>
              </a:rPr>
              <a:t>1.8 mmHg/kg  </a:t>
            </a:r>
            <a:endParaRPr lang="en-US" dirty="0">
              <a:solidFill>
                <a:schemeClr val="accent1"/>
              </a:solidFill>
            </a:endParaRPr>
          </a:p>
          <a:p>
            <a:endParaRPr lang="en-US" dirty="0">
              <a:solidFill>
                <a:schemeClr val="accent1"/>
              </a:solidFill>
            </a:endParaRPr>
          </a:p>
          <a:p>
            <a:endParaRPr lang="en-US" dirty="0">
              <a:solidFill>
                <a:schemeClr val="accent1"/>
              </a:solidFill>
            </a:endParaRPr>
          </a:p>
        </p:txBody>
      </p:sp>
      <p:cxnSp>
        <p:nvCxnSpPr>
          <p:cNvPr id="37" name="Straight Arrow Connector 36">
            <a:extLst>
              <a:ext uri="{FF2B5EF4-FFF2-40B4-BE49-F238E27FC236}">
                <a16:creationId xmlns:a16="http://schemas.microsoft.com/office/drawing/2014/main" id="{D67D534F-C665-DD5F-7264-8013EC1B1295}"/>
              </a:ext>
            </a:extLst>
          </p:cNvPr>
          <p:cNvCxnSpPr>
            <a:cxnSpLocks/>
            <a:stCxn id="35" idx="3"/>
          </p:cNvCxnSpPr>
          <p:nvPr/>
        </p:nvCxnSpPr>
        <p:spPr>
          <a:xfrm>
            <a:off x="5765249" y="5622299"/>
            <a:ext cx="489764" cy="0"/>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CD7A54FE-C5E3-3238-30F2-51C01D2739EA}"/>
              </a:ext>
            </a:extLst>
          </p:cNvPr>
          <p:cNvSpPr txBox="1"/>
          <p:nvPr/>
        </p:nvSpPr>
        <p:spPr>
          <a:xfrm>
            <a:off x="8518815" y="5696698"/>
            <a:ext cx="1665841" cy="338554"/>
          </a:xfrm>
          <a:prstGeom prst="rect">
            <a:avLst/>
          </a:prstGeom>
          <a:noFill/>
        </p:spPr>
        <p:txBody>
          <a:bodyPr wrap="none" rtlCol="0">
            <a:spAutoFit/>
          </a:bodyPr>
          <a:lstStyle/>
          <a:p>
            <a:r>
              <a:rPr lang="en-US" sz="1600" dirty="0">
                <a:solidFill>
                  <a:schemeClr val="accent6"/>
                </a:solidFill>
              </a:rPr>
              <a:t>0.9 mmHg/allele</a:t>
            </a:r>
            <a:endParaRPr lang="en-US" sz="1600" baseline="-25000" dirty="0">
              <a:solidFill>
                <a:schemeClr val="accent6"/>
              </a:solidFill>
            </a:endParaRPr>
          </a:p>
        </p:txBody>
      </p:sp>
      <p:sp>
        <p:nvSpPr>
          <p:cNvPr id="39" name="TextBox 38">
            <a:extLst>
              <a:ext uri="{FF2B5EF4-FFF2-40B4-BE49-F238E27FC236}">
                <a16:creationId xmlns:a16="http://schemas.microsoft.com/office/drawing/2014/main" id="{7E748626-765E-0742-F620-7CC9A71009F6}"/>
              </a:ext>
            </a:extLst>
          </p:cNvPr>
          <p:cNvSpPr txBox="1"/>
          <p:nvPr/>
        </p:nvSpPr>
        <p:spPr>
          <a:xfrm>
            <a:off x="8536449" y="6010010"/>
            <a:ext cx="1277914" cy="338554"/>
          </a:xfrm>
          <a:prstGeom prst="rect">
            <a:avLst/>
          </a:prstGeom>
          <a:noFill/>
        </p:spPr>
        <p:txBody>
          <a:bodyPr wrap="none" rtlCol="0">
            <a:spAutoFit/>
          </a:bodyPr>
          <a:lstStyle/>
          <a:p>
            <a:r>
              <a:rPr lang="en-US" sz="1600" dirty="0">
                <a:solidFill>
                  <a:schemeClr val="accent2"/>
                </a:solidFill>
              </a:rPr>
              <a:t>0.5 kg/allele</a:t>
            </a:r>
            <a:endParaRPr lang="en-US" sz="1600" baseline="-25000" dirty="0">
              <a:solidFill>
                <a:schemeClr val="accent2"/>
              </a:solidFill>
            </a:endParaRPr>
          </a:p>
        </p:txBody>
      </p:sp>
      <p:cxnSp>
        <p:nvCxnSpPr>
          <p:cNvPr id="40" name="Straight Connector 39">
            <a:extLst>
              <a:ext uri="{FF2B5EF4-FFF2-40B4-BE49-F238E27FC236}">
                <a16:creationId xmlns:a16="http://schemas.microsoft.com/office/drawing/2014/main" id="{4E8F61D1-1FE3-D03A-CA95-8B3E7B82AE82}"/>
              </a:ext>
            </a:extLst>
          </p:cNvPr>
          <p:cNvCxnSpPr>
            <a:cxnSpLocks/>
          </p:cNvCxnSpPr>
          <p:nvPr/>
        </p:nvCxnSpPr>
        <p:spPr>
          <a:xfrm>
            <a:off x="8533705" y="6025018"/>
            <a:ext cx="15888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40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Autofit/>
          </a:bodyPr>
          <a:lstStyle/>
          <a:p>
            <a:r>
              <a:rPr lang="en-US" sz="2800" dirty="0">
                <a:solidFill>
                  <a:schemeClr val="accent1">
                    <a:lumMod val="75000"/>
                  </a:schemeClr>
                </a:solidFill>
              </a:rPr>
              <a:t>Calculating Causal Effect Estimates</a:t>
            </a:r>
            <a:br>
              <a:rPr lang="en-US" sz="2800" dirty="0">
                <a:solidFill>
                  <a:schemeClr val="accent1">
                    <a:lumMod val="75000"/>
                  </a:schemeClr>
                </a:solidFill>
              </a:rPr>
            </a:br>
            <a:r>
              <a:rPr lang="en-US" sz="2800" dirty="0">
                <a:solidFill>
                  <a:schemeClr val="accent1">
                    <a:lumMod val="60000"/>
                    <a:lumOff val="40000"/>
                  </a:schemeClr>
                </a:solidFill>
              </a:rPr>
              <a:t>Wald Estimator (Wald Ratio)</a:t>
            </a:r>
          </a:p>
        </p:txBody>
      </p:sp>
      <p:sp>
        <p:nvSpPr>
          <p:cNvPr id="8" name="Rectangle 7">
            <a:extLst>
              <a:ext uri="{FF2B5EF4-FFF2-40B4-BE49-F238E27FC236}">
                <a16:creationId xmlns:a16="http://schemas.microsoft.com/office/drawing/2014/main" id="{25A12324-B681-569E-4FB4-97B47CF7855E}"/>
              </a:ext>
            </a:extLst>
          </p:cNvPr>
          <p:cNvSpPr/>
          <p:nvPr/>
        </p:nvSpPr>
        <p:spPr>
          <a:xfrm>
            <a:off x="1571625" y="2823699"/>
            <a:ext cx="7894761" cy="1148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E1C97C-A32A-A055-24E2-C69D7F0FF516}"/>
              </a:ext>
            </a:extLst>
          </p:cNvPr>
          <p:cNvSpPr/>
          <p:nvPr/>
        </p:nvSpPr>
        <p:spPr>
          <a:xfrm>
            <a:off x="2185803" y="3252632"/>
            <a:ext cx="851164"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SNP</a:t>
            </a:r>
          </a:p>
        </p:txBody>
      </p:sp>
      <p:sp>
        <p:nvSpPr>
          <p:cNvPr id="10" name="Rectangle 9">
            <a:extLst>
              <a:ext uri="{FF2B5EF4-FFF2-40B4-BE49-F238E27FC236}">
                <a16:creationId xmlns:a16="http://schemas.microsoft.com/office/drawing/2014/main" id="{28FA48AB-D663-6FF8-788C-CEF673F9F80C}"/>
              </a:ext>
            </a:extLst>
          </p:cNvPr>
          <p:cNvSpPr/>
          <p:nvPr/>
        </p:nvSpPr>
        <p:spPr>
          <a:xfrm>
            <a:off x="4815013" y="325299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Exposure</a:t>
            </a:r>
          </a:p>
        </p:txBody>
      </p:sp>
      <p:sp>
        <p:nvSpPr>
          <p:cNvPr id="11" name="Rectangle 10">
            <a:extLst>
              <a:ext uri="{FF2B5EF4-FFF2-40B4-BE49-F238E27FC236}">
                <a16:creationId xmlns:a16="http://schemas.microsoft.com/office/drawing/2014/main" id="{70CD6139-9CA0-0EA4-C29C-3217410B46B3}"/>
              </a:ext>
            </a:extLst>
          </p:cNvPr>
          <p:cNvSpPr/>
          <p:nvPr/>
        </p:nvSpPr>
        <p:spPr>
          <a:xfrm>
            <a:off x="7976777" y="325263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Outcome</a:t>
            </a:r>
          </a:p>
        </p:txBody>
      </p:sp>
      <p:sp>
        <p:nvSpPr>
          <p:cNvPr id="12" name="Rectangle 11">
            <a:extLst>
              <a:ext uri="{FF2B5EF4-FFF2-40B4-BE49-F238E27FC236}">
                <a16:creationId xmlns:a16="http://schemas.microsoft.com/office/drawing/2014/main" id="{A8DE8455-F923-889E-CE56-8A3A7C48D8E0}"/>
              </a:ext>
            </a:extLst>
          </p:cNvPr>
          <p:cNvSpPr/>
          <p:nvPr/>
        </p:nvSpPr>
        <p:spPr>
          <a:xfrm>
            <a:off x="6381823" y="1627240"/>
            <a:ext cx="1594953"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Confounders</a:t>
            </a:r>
          </a:p>
        </p:txBody>
      </p:sp>
      <p:cxnSp>
        <p:nvCxnSpPr>
          <p:cNvPr id="13" name="Straight Arrow Connector 12">
            <a:extLst>
              <a:ext uri="{FF2B5EF4-FFF2-40B4-BE49-F238E27FC236}">
                <a16:creationId xmlns:a16="http://schemas.microsoft.com/office/drawing/2014/main" id="{52E181CA-CC01-821E-C5A4-FE9C9A645F50}"/>
              </a:ext>
            </a:extLst>
          </p:cNvPr>
          <p:cNvCxnSpPr>
            <a:cxnSpLocks/>
            <a:stCxn id="9" idx="3"/>
            <a:endCxn id="10" idx="1"/>
          </p:cNvCxnSpPr>
          <p:nvPr/>
        </p:nvCxnSpPr>
        <p:spPr>
          <a:xfrm>
            <a:off x="3036967" y="3612632"/>
            <a:ext cx="1778046" cy="360"/>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8AA5C755-4984-DA6B-ED42-51C2ED356187}"/>
              </a:ext>
            </a:extLst>
          </p:cNvPr>
          <p:cNvCxnSpPr>
            <a:cxnSpLocks/>
            <a:stCxn id="10" idx="3"/>
            <a:endCxn id="11" idx="1"/>
          </p:cNvCxnSpPr>
          <p:nvPr/>
        </p:nvCxnSpPr>
        <p:spPr>
          <a:xfrm flipV="1">
            <a:off x="6255013" y="3612632"/>
            <a:ext cx="1721764" cy="36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21CBC4E-6B97-BFD6-A9FA-0C296206E565}"/>
              </a:ext>
            </a:extLst>
          </p:cNvPr>
          <p:cNvCxnSpPr>
            <a:cxnSpLocks/>
            <a:stCxn id="12" idx="2"/>
            <a:endCxn id="11" idx="0"/>
          </p:cNvCxnSpPr>
          <p:nvPr/>
        </p:nvCxnSpPr>
        <p:spPr>
          <a:xfrm>
            <a:off x="7179300" y="2347240"/>
            <a:ext cx="1517477" cy="905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BA4E642-D828-DE4E-329F-965C357D4E67}"/>
              </a:ext>
            </a:extLst>
          </p:cNvPr>
          <p:cNvCxnSpPr>
            <a:cxnSpLocks/>
            <a:stCxn id="12" idx="2"/>
            <a:endCxn id="10" idx="0"/>
          </p:cNvCxnSpPr>
          <p:nvPr/>
        </p:nvCxnSpPr>
        <p:spPr>
          <a:xfrm flipH="1">
            <a:off x="5535013" y="2347240"/>
            <a:ext cx="1644287" cy="905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3FA039D3-F0C2-B95F-431F-B208EC9CB390}"/>
              </a:ext>
            </a:extLst>
          </p:cNvPr>
          <p:cNvSpPr/>
          <p:nvPr/>
        </p:nvSpPr>
        <p:spPr>
          <a:xfrm>
            <a:off x="3304392" y="2994804"/>
            <a:ext cx="1159741" cy="553998"/>
          </a:xfrm>
          <a:prstGeom prst="rect">
            <a:avLst/>
          </a:prstGeom>
        </p:spPr>
        <p:txBody>
          <a:bodyPr wrap="none">
            <a:spAutoFit/>
          </a:bodyPr>
          <a:lstStyle/>
          <a:p>
            <a:r>
              <a:rPr lang="en-US" dirty="0">
                <a:solidFill>
                  <a:schemeClr val="accent2"/>
                </a:solidFill>
              </a:rPr>
              <a:t>β</a:t>
            </a:r>
            <a:r>
              <a:rPr lang="en-US" baseline="-25000" dirty="0">
                <a:solidFill>
                  <a:schemeClr val="accent2"/>
                </a:solidFill>
              </a:rPr>
              <a:t>SNP-Weight</a:t>
            </a:r>
          </a:p>
          <a:p>
            <a:pPr algn="ctr"/>
            <a:r>
              <a:rPr lang="en-US" baseline="-25000" dirty="0">
                <a:solidFill>
                  <a:schemeClr val="accent2"/>
                </a:solidFill>
              </a:rPr>
              <a:t>(0.5 kg)</a:t>
            </a:r>
          </a:p>
        </p:txBody>
      </p:sp>
      <p:sp>
        <p:nvSpPr>
          <p:cNvPr id="18" name="Right Brace 17">
            <a:extLst>
              <a:ext uri="{FF2B5EF4-FFF2-40B4-BE49-F238E27FC236}">
                <a16:creationId xmlns:a16="http://schemas.microsoft.com/office/drawing/2014/main" id="{0CC0993C-4F48-DE04-3EEF-F5740F83B0C2}"/>
              </a:ext>
            </a:extLst>
          </p:cNvPr>
          <p:cNvSpPr/>
          <p:nvPr/>
        </p:nvSpPr>
        <p:spPr>
          <a:xfrm rot="5400000">
            <a:off x="5446513" y="972228"/>
            <a:ext cx="368252" cy="6132279"/>
          </a:xfrm>
          <a:prstGeom prst="rightBrace">
            <a:avLst>
              <a:gd name="adj1" fmla="val 27160"/>
              <a:gd name="adj2" fmla="val 49771"/>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63BB8DFB-41C4-3D4A-6D33-7D8C8A2158E5}"/>
              </a:ext>
            </a:extLst>
          </p:cNvPr>
          <p:cNvSpPr/>
          <p:nvPr/>
        </p:nvSpPr>
        <p:spPr>
          <a:xfrm>
            <a:off x="4815013" y="4122759"/>
            <a:ext cx="1733167" cy="553998"/>
          </a:xfrm>
          <a:prstGeom prst="rect">
            <a:avLst/>
          </a:prstGeom>
        </p:spPr>
        <p:txBody>
          <a:bodyPr wrap="none">
            <a:spAutoFit/>
          </a:bodyPr>
          <a:lstStyle/>
          <a:p>
            <a:r>
              <a:rPr lang="en-US" dirty="0">
                <a:solidFill>
                  <a:schemeClr val="accent6"/>
                </a:solidFill>
              </a:rPr>
              <a:t>β</a:t>
            </a:r>
            <a:r>
              <a:rPr lang="en-US" baseline="-25000" dirty="0">
                <a:solidFill>
                  <a:schemeClr val="accent6"/>
                </a:solidFill>
              </a:rPr>
              <a:t>SNP-Blood Pressure</a:t>
            </a:r>
          </a:p>
          <a:p>
            <a:pPr algn="ctr"/>
            <a:r>
              <a:rPr lang="en-US" baseline="-25000" dirty="0">
                <a:solidFill>
                  <a:schemeClr val="accent6"/>
                </a:solidFill>
              </a:rPr>
              <a:t>(0.9 mmHg)</a:t>
            </a:r>
          </a:p>
        </p:txBody>
      </p:sp>
      <p:sp>
        <p:nvSpPr>
          <p:cNvPr id="20" name="TextBox 19">
            <a:extLst>
              <a:ext uri="{FF2B5EF4-FFF2-40B4-BE49-F238E27FC236}">
                <a16:creationId xmlns:a16="http://schemas.microsoft.com/office/drawing/2014/main" id="{61D8297E-5544-D77F-9611-B39701DE7E9A}"/>
              </a:ext>
            </a:extLst>
          </p:cNvPr>
          <p:cNvSpPr txBox="1"/>
          <p:nvPr/>
        </p:nvSpPr>
        <p:spPr>
          <a:xfrm>
            <a:off x="6220447" y="3241493"/>
            <a:ext cx="2056976" cy="369332"/>
          </a:xfrm>
          <a:prstGeom prst="rect">
            <a:avLst/>
          </a:prstGeom>
          <a:noFill/>
        </p:spPr>
        <p:txBody>
          <a:bodyPr wrap="square" rtlCol="0">
            <a:spAutoFit/>
          </a:bodyPr>
          <a:lstStyle/>
          <a:p>
            <a:r>
              <a:rPr lang="en-US" dirty="0">
                <a:solidFill>
                  <a:schemeClr val="accent1"/>
                </a:solidFill>
              </a:rPr>
              <a:t>?</a:t>
            </a:r>
            <a:r>
              <a:rPr lang="en-US" dirty="0">
                <a:solidFill>
                  <a:schemeClr val="accent6"/>
                </a:solidFill>
              </a:rPr>
              <a:t> </a:t>
            </a:r>
            <a:r>
              <a:rPr lang="en-US" dirty="0">
                <a:solidFill>
                  <a:schemeClr val="accent1"/>
                </a:solidFill>
              </a:rPr>
              <a:t>β</a:t>
            </a:r>
            <a:r>
              <a:rPr lang="en-US" baseline="-25000" dirty="0">
                <a:solidFill>
                  <a:schemeClr val="accent1"/>
                </a:solidFill>
              </a:rPr>
              <a:t>Causal Weight-BP</a:t>
            </a:r>
          </a:p>
        </p:txBody>
      </p:sp>
      <p:sp>
        <p:nvSpPr>
          <p:cNvPr id="30" name="TextBox 29">
            <a:extLst>
              <a:ext uri="{FF2B5EF4-FFF2-40B4-BE49-F238E27FC236}">
                <a16:creationId xmlns:a16="http://schemas.microsoft.com/office/drawing/2014/main" id="{E7B4204F-988C-5B50-1045-89429BA59635}"/>
              </a:ext>
            </a:extLst>
          </p:cNvPr>
          <p:cNvSpPr txBox="1"/>
          <p:nvPr/>
        </p:nvSpPr>
        <p:spPr>
          <a:xfrm>
            <a:off x="9513832" y="4803709"/>
            <a:ext cx="1433406" cy="400110"/>
          </a:xfrm>
          <a:prstGeom prst="rect">
            <a:avLst/>
          </a:prstGeom>
          <a:noFill/>
        </p:spPr>
        <p:txBody>
          <a:bodyPr wrap="none" rtlCol="0">
            <a:spAutoFit/>
          </a:bodyPr>
          <a:lstStyle/>
          <a:p>
            <a:r>
              <a:rPr lang="en-US" sz="2000" dirty="0">
                <a:solidFill>
                  <a:schemeClr val="accent6"/>
                </a:solidFill>
              </a:rPr>
              <a:t>β</a:t>
            </a:r>
            <a:r>
              <a:rPr lang="en-US" sz="2000" baseline="-25000" dirty="0">
                <a:solidFill>
                  <a:schemeClr val="accent6"/>
                </a:solidFill>
              </a:rPr>
              <a:t>SNP-Outcome</a:t>
            </a:r>
          </a:p>
        </p:txBody>
      </p:sp>
      <p:sp>
        <p:nvSpPr>
          <p:cNvPr id="33" name="TextBox 32">
            <a:extLst>
              <a:ext uri="{FF2B5EF4-FFF2-40B4-BE49-F238E27FC236}">
                <a16:creationId xmlns:a16="http://schemas.microsoft.com/office/drawing/2014/main" id="{E57EF598-11B5-3E19-F6DF-DEF4E338340F}"/>
              </a:ext>
            </a:extLst>
          </p:cNvPr>
          <p:cNvSpPr txBox="1"/>
          <p:nvPr/>
        </p:nvSpPr>
        <p:spPr>
          <a:xfrm>
            <a:off x="9533773" y="5183275"/>
            <a:ext cx="1460656" cy="400110"/>
          </a:xfrm>
          <a:prstGeom prst="rect">
            <a:avLst/>
          </a:prstGeom>
          <a:noFill/>
        </p:spPr>
        <p:txBody>
          <a:bodyPr wrap="none" rtlCol="0">
            <a:spAutoFit/>
          </a:bodyPr>
          <a:lstStyle/>
          <a:p>
            <a:r>
              <a:rPr lang="en-US" sz="2000" dirty="0">
                <a:solidFill>
                  <a:schemeClr val="accent2"/>
                </a:solidFill>
              </a:rPr>
              <a:t>β</a:t>
            </a:r>
            <a:r>
              <a:rPr lang="en-US" sz="2000" baseline="-25000" dirty="0">
                <a:solidFill>
                  <a:schemeClr val="accent2"/>
                </a:solidFill>
              </a:rPr>
              <a:t>SNP-Exposure</a:t>
            </a:r>
          </a:p>
        </p:txBody>
      </p:sp>
      <p:cxnSp>
        <p:nvCxnSpPr>
          <p:cNvPr id="34" name="Straight Connector 33">
            <a:extLst>
              <a:ext uri="{FF2B5EF4-FFF2-40B4-BE49-F238E27FC236}">
                <a16:creationId xmlns:a16="http://schemas.microsoft.com/office/drawing/2014/main" id="{A6FBA8DF-C6C6-67A5-9C9C-56A0EFFF8A61}"/>
              </a:ext>
            </a:extLst>
          </p:cNvPr>
          <p:cNvCxnSpPr/>
          <p:nvPr/>
        </p:nvCxnSpPr>
        <p:spPr>
          <a:xfrm>
            <a:off x="9524305" y="5198283"/>
            <a:ext cx="118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602C1EB-F239-1F68-ABBE-3A68CE4821F5}"/>
              </a:ext>
            </a:extLst>
          </p:cNvPr>
          <p:cNvSpPr txBox="1"/>
          <p:nvPr/>
        </p:nvSpPr>
        <p:spPr>
          <a:xfrm>
            <a:off x="1085249" y="4904153"/>
            <a:ext cx="4680000" cy="1436291"/>
          </a:xfrm>
          <a:prstGeom prst="roundRect">
            <a:avLst>
              <a:gd name="adj" fmla="val 0"/>
            </a:avLst>
          </a:prstGeom>
          <a:noFill/>
          <a:ln w="12700">
            <a:solidFill>
              <a:srgbClr val="FFC000"/>
            </a:solidFill>
            <a:prstDash val="solid"/>
          </a:ln>
        </p:spPr>
        <p:txBody>
          <a:bodyPr wrap="square" anchor="ctr">
            <a:spAutoFit/>
          </a:bodyPr>
          <a:lstStyle/>
          <a:p>
            <a:r>
              <a:rPr lang="en-US" dirty="0"/>
              <a:t>Where there is a linear relationship between SNP, exposure and outcome:</a:t>
            </a:r>
          </a:p>
          <a:p>
            <a:endParaRPr lang="en-US" dirty="0"/>
          </a:p>
          <a:p>
            <a:r>
              <a:rPr lang="en-US" sz="2000" dirty="0">
                <a:solidFill>
                  <a:schemeClr val="accent6"/>
                </a:solidFill>
              </a:rPr>
              <a:t>β</a:t>
            </a:r>
            <a:r>
              <a:rPr lang="en-US" sz="2000" baseline="-25000" dirty="0">
                <a:solidFill>
                  <a:schemeClr val="accent6"/>
                </a:solidFill>
              </a:rPr>
              <a:t>SNP-Outcome</a:t>
            </a:r>
            <a:r>
              <a:rPr lang="en-AU" sz="2000" dirty="0"/>
              <a:t> = </a:t>
            </a:r>
            <a:r>
              <a:rPr lang="en-US" sz="2000" dirty="0">
                <a:solidFill>
                  <a:schemeClr val="accent1"/>
                </a:solidFill>
              </a:rPr>
              <a:t>β</a:t>
            </a:r>
            <a:r>
              <a:rPr lang="en-US" sz="2000" baseline="-25000" dirty="0">
                <a:solidFill>
                  <a:schemeClr val="accent1"/>
                </a:solidFill>
              </a:rPr>
              <a:t>Causal Exp-Out</a:t>
            </a:r>
            <a:r>
              <a:rPr lang="en-AU" sz="2000" dirty="0"/>
              <a:t> </a:t>
            </a:r>
            <a:r>
              <a:rPr lang="en-US" sz="2000" dirty="0"/>
              <a:t>x </a:t>
            </a:r>
            <a:r>
              <a:rPr lang="en-US" sz="2000" dirty="0">
                <a:solidFill>
                  <a:schemeClr val="accent2"/>
                </a:solidFill>
              </a:rPr>
              <a:t>β</a:t>
            </a:r>
            <a:r>
              <a:rPr lang="en-US" sz="2000" baseline="-25000" dirty="0">
                <a:solidFill>
                  <a:schemeClr val="accent2"/>
                </a:solidFill>
              </a:rPr>
              <a:t>SNP-Exposure</a:t>
            </a:r>
          </a:p>
          <a:p>
            <a:endParaRPr lang="en-US" sz="2000" baseline="-25000" dirty="0">
              <a:solidFill>
                <a:schemeClr val="accent2"/>
              </a:solidFill>
            </a:endParaRPr>
          </a:p>
        </p:txBody>
      </p:sp>
      <p:sp>
        <p:nvSpPr>
          <p:cNvPr id="36" name="Rectangle 35">
            <a:extLst>
              <a:ext uri="{FF2B5EF4-FFF2-40B4-BE49-F238E27FC236}">
                <a16:creationId xmlns:a16="http://schemas.microsoft.com/office/drawing/2014/main" id="{D769DB9F-E879-27C7-20F0-30230E611C92}"/>
              </a:ext>
            </a:extLst>
          </p:cNvPr>
          <p:cNvSpPr/>
          <p:nvPr/>
        </p:nvSpPr>
        <p:spPr>
          <a:xfrm>
            <a:off x="6381823" y="4729333"/>
            <a:ext cx="5579336" cy="1436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800" dirty="0">
              <a:solidFill>
                <a:schemeClr val="accent1"/>
              </a:solidFill>
            </a:endParaRPr>
          </a:p>
          <a:p>
            <a:r>
              <a:rPr lang="en-US" sz="1800" dirty="0">
                <a:solidFill>
                  <a:schemeClr val="accent1"/>
                </a:solidFill>
              </a:rPr>
              <a:t>β</a:t>
            </a:r>
            <a:r>
              <a:rPr lang="en-US" sz="1800" baseline="-25000" dirty="0">
                <a:solidFill>
                  <a:schemeClr val="accent1"/>
                </a:solidFill>
              </a:rPr>
              <a:t>Causal effect</a:t>
            </a:r>
            <a:r>
              <a:rPr lang="en-US" sz="1800" dirty="0">
                <a:solidFill>
                  <a:schemeClr val="accent1"/>
                </a:solidFill>
              </a:rPr>
              <a:t> </a:t>
            </a:r>
            <a:r>
              <a:rPr lang="en-US" dirty="0">
                <a:solidFill>
                  <a:schemeClr val="accent1"/>
                </a:solidFill>
              </a:rPr>
              <a:t>(Wald estimator)</a:t>
            </a:r>
            <a:r>
              <a:rPr lang="en-US" dirty="0">
                <a:solidFill>
                  <a:schemeClr val="tx1"/>
                </a:solidFill>
              </a:rPr>
              <a:t> =</a:t>
            </a:r>
          </a:p>
          <a:p>
            <a:endParaRPr lang="en-US" dirty="0">
              <a:solidFill>
                <a:schemeClr val="tx1"/>
              </a:solidFill>
            </a:endParaRPr>
          </a:p>
          <a:p>
            <a:endParaRPr lang="en-US" dirty="0">
              <a:solidFill>
                <a:schemeClr val="tx1"/>
              </a:solidFill>
            </a:endParaRPr>
          </a:p>
          <a:p>
            <a:r>
              <a:rPr lang="en-US" sz="1800" dirty="0">
                <a:solidFill>
                  <a:schemeClr val="accent1"/>
                </a:solidFill>
              </a:rPr>
              <a:t>β</a:t>
            </a:r>
            <a:r>
              <a:rPr lang="en-US" sz="1800" baseline="-25000" dirty="0">
                <a:solidFill>
                  <a:schemeClr val="accent1"/>
                </a:solidFill>
              </a:rPr>
              <a:t>Causal effect Weight-BP</a:t>
            </a:r>
            <a:r>
              <a:rPr lang="en-US" dirty="0">
                <a:solidFill>
                  <a:schemeClr val="tx1"/>
                </a:solidFill>
              </a:rPr>
              <a:t> =                           = </a:t>
            </a:r>
            <a:r>
              <a:rPr lang="en-US" sz="1600" dirty="0">
                <a:solidFill>
                  <a:schemeClr val="tx1"/>
                </a:solidFill>
              </a:rPr>
              <a:t>1.8 mmHg/kg  </a:t>
            </a:r>
            <a:endParaRPr lang="en-US" dirty="0">
              <a:solidFill>
                <a:schemeClr val="accent1"/>
              </a:solidFill>
            </a:endParaRPr>
          </a:p>
          <a:p>
            <a:endParaRPr lang="en-US" dirty="0">
              <a:solidFill>
                <a:schemeClr val="accent1"/>
              </a:solidFill>
            </a:endParaRPr>
          </a:p>
          <a:p>
            <a:endParaRPr lang="en-US" dirty="0">
              <a:solidFill>
                <a:schemeClr val="accent1"/>
              </a:solidFill>
            </a:endParaRPr>
          </a:p>
        </p:txBody>
      </p:sp>
      <p:cxnSp>
        <p:nvCxnSpPr>
          <p:cNvPr id="37" name="Straight Arrow Connector 36">
            <a:extLst>
              <a:ext uri="{FF2B5EF4-FFF2-40B4-BE49-F238E27FC236}">
                <a16:creationId xmlns:a16="http://schemas.microsoft.com/office/drawing/2014/main" id="{D67D534F-C665-DD5F-7264-8013EC1B1295}"/>
              </a:ext>
            </a:extLst>
          </p:cNvPr>
          <p:cNvCxnSpPr>
            <a:cxnSpLocks/>
            <a:stCxn id="35" idx="3"/>
          </p:cNvCxnSpPr>
          <p:nvPr/>
        </p:nvCxnSpPr>
        <p:spPr>
          <a:xfrm>
            <a:off x="5765249" y="5622299"/>
            <a:ext cx="489764" cy="0"/>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CD7A54FE-C5E3-3238-30F2-51C01D2739EA}"/>
              </a:ext>
            </a:extLst>
          </p:cNvPr>
          <p:cNvSpPr txBox="1"/>
          <p:nvPr/>
        </p:nvSpPr>
        <p:spPr>
          <a:xfrm>
            <a:off x="8518815" y="5696698"/>
            <a:ext cx="1665841" cy="338554"/>
          </a:xfrm>
          <a:prstGeom prst="rect">
            <a:avLst/>
          </a:prstGeom>
          <a:noFill/>
        </p:spPr>
        <p:txBody>
          <a:bodyPr wrap="none" rtlCol="0">
            <a:spAutoFit/>
          </a:bodyPr>
          <a:lstStyle/>
          <a:p>
            <a:r>
              <a:rPr lang="en-US" sz="1600" dirty="0">
                <a:solidFill>
                  <a:schemeClr val="accent6"/>
                </a:solidFill>
              </a:rPr>
              <a:t>0.9 mmHg/allele</a:t>
            </a:r>
            <a:endParaRPr lang="en-US" sz="1600" baseline="-25000" dirty="0">
              <a:solidFill>
                <a:schemeClr val="accent6"/>
              </a:solidFill>
            </a:endParaRPr>
          </a:p>
        </p:txBody>
      </p:sp>
      <p:sp>
        <p:nvSpPr>
          <p:cNvPr id="39" name="TextBox 38">
            <a:extLst>
              <a:ext uri="{FF2B5EF4-FFF2-40B4-BE49-F238E27FC236}">
                <a16:creationId xmlns:a16="http://schemas.microsoft.com/office/drawing/2014/main" id="{7E748626-765E-0742-F620-7CC9A71009F6}"/>
              </a:ext>
            </a:extLst>
          </p:cNvPr>
          <p:cNvSpPr txBox="1"/>
          <p:nvPr/>
        </p:nvSpPr>
        <p:spPr>
          <a:xfrm>
            <a:off x="8536449" y="6010010"/>
            <a:ext cx="1277914" cy="338554"/>
          </a:xfrm>
          <a:prstGeom prst="rect">
            <a:avLst/>
          </a:prstGeom>
          <a:noFill/>
        </p:spPr>
        <p:txBody>
          <a:bodyPr wrap="none" rtlCol="0">
            <a:spAutoFit/>
          </a:bodyPr>
          <a:lstStyle/>
          <a:p>
            <a:r>
              <a:rPr lang="en-US" sz="1600" dirty="0">
                <a:solidFill>
                  <a:schemeClr val="accent2"/>
                </a:solidFill>
              </a:rPr>
              <a:t>0.5 kg/allele</a:t>
            </a:r>
            <a:endParaRPr lang="en-US" sz="1600" baseline="-25000" dirty="0">
              <a:solidFill>
                <a:schemeClr val="accent2"/>
              </a:solidFill>
            </a:endParaRPr>
          </a:p>
        </p:txBody>
      </p:sp>
      <p:cxnSp>
        <p:nvCxnSpPr>
          <p:cNvPr id="40" name="Straight Connector 39">
            <a:extLst>
              <a:ext uri="{FF2B5EF4-FFF2-40B4-BE49-F238E27FC236}">
                <a16:creationId xmlns:a16="http://schemas.microsoft.com/office/drawing/2014/main" id="{4E8F61D1-1FE3-D03A-CA95-8B3E7B82AE82}"/>
              </a:ext>
            </a:extLst>
          </p:cNvPr>
          <p:cNvCxnSpPr>
            <a:cxnSpLocks/>
          </p:cNvCxnSpPr>
          <p:nvPr/>
        </p:nvCxnSpPr>
        <p:spPr>
          <a:xfrm>
            <a:off x="8533705" y="6025018"/>
            <a:ext cx="15888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24851BB-469D-7AD0-CAF9-D5A36883DCB1}"/>
              </a:ext>
            </a:extLst>
          </p:cNvPr>
          <p:cNvSpPr txBox="1"/>
          <p:nvPr/>
        </p:nvSpPr>
        <p:spPr>
          <a:xfrm>
            <a:off x="8676262" y="1011713"/>
            <a:ext cx="3284897" cy="1328023"/>
          </a:xfrm>
          <a:custGeom>
            <a:avLst/>
            <a:gdLst>
              <a:gd name="connsiteX0" fmla="*/ 0 w 3284897"/>
              <a:gd name="connsiteY0" fmla="*/ 221342 h 1328023"/>
              <a:gd name="connsiteX1" fmla="*/ 221342 w 3284897"/>
              <a:gd name="connsiteY1" fmla="*/ 0 h 1328023"/>
              <a:gd name="connsiteX2" fmla="*/ 846629 w 3284897"/>
              <a:gd name="connsiteY2" fmla="*/ 0 h 1328023"/>
              <a:gd name="connsiteX3" fmla="*/ 1386649 w 3284897"/>
              <a:gd name="connsiteY3" fmla="*/ 0 h 1328023"/>
              <a:gd name="connsiteX4" fmla="*/ 1898248 w 3284897"/>
              <a:gd name="connsiteY4" fmla="*/ 0 h 1328023"/>
              <a:gd name="connsiteX5" fmla="*/ 2495112 w 3284897"/>
              <a:gd name="connsiteY5" fmla="*/ 0 h 1328023"/>
              <a:gd name="connsiteX6" fmla="*/ 3063555 w 3284897"/>
              <a:gd name="connsiteY6" fmla="*/ 0 h 1328023"/>
              <a:gd name="connsiteX7" fmla="*/ 3284897 w 3284897"/>
              <a:gd name="connsiteY7" fmla="*/ 221342 h 1328023"/>
              <a:gd name="connsiteX8" fmla="*/ 3284897 w 3284897"/>
              <a:gd name="connsiteY8" fmla="*/ 664012 h 1328023"/>
              <a:gd name="connsiteX9" fmla="*/ 3284897 w 3284897"/>
              <a:gd name="connsiteY9" fmla="*/ 1106681 h 1328023"/>
              <a:gd name="connsiteX10" fmla="*/ 3063555 w 3284897"/>
              <a:gd name="connsiteY10" fmla="*/ 1328023 h 1328023"/>
              <a:gd name="connsiteX11" fmla="*/ 2466690 w 3284897"/>
              <a:gd name="connsiteY11" fmla="*/ 1328023 h 1328023"/>
              <a:gd name="connsiteX12" fmla="*/ 1841403 w 3284897"/>
              <a:gd name="connsiteY12" fmla="*/ 1328023 h 1328023"/>
              <a:gd name="connsiteX13" fmla="*/ 1216117 w 3284897"/>
              <a:gd name="connsiteY13" fmla="*/ 1328023 h 1328023"/>
              <a:gd name="connsiteX14" fmla="*/ 221342 w 3284897"/>
              <a:gd name="connsiteY14" fmla="*/ 1328023 h 1328023"/>
              <a:gd name="connsiteX15" fmla="*/ 0 w 3284897"/>
              <a:gd name="connsiteY15" fmla="*/ 1106681 h 1328023"/>
              <a:gd name="connsiteX16" fmla="*/ 0 w 3284897"/>
              <a:gd name="connsiteY16" fmla="*/ 655158 h 1328023"/>
              <a:gd name="connsiteX17" fmla="*/ 0 w 3284897"/>
              <a:gd name="connsiteY17"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84897" h="1328023" extrusionOk="0">
                <a:moveTo>
                  <a:pt x="0" y="221342"/>
                </a:moveTo>
                <a:cubicBezTo>
                  <a:pt x="-13701" y="90647"/>
                  <a:pt x="73361" y="9660"/>
                  <a:pt x="221342" y="0"/>
                </a:cubicBezTo>
                <a:cubicBezTo>
                  <a:pt x="472850" y="-11874"/>
                  <a:pt x="687268" y="4990"/>
                  <a:pt x="846629" y="0"/>
                </a:cubicBezTo>
                <a:cubicBezTo>
                  <a:pt x="1005990" y="-4990"/>
                  <a:pt x="1220375" y="15491"/>
                  <a:pt x="1386649" y="0"/>
                </a:cubicBezTo>
                <a:cubicBezTo>
                  <a:pt x="1552923" y="-15491"/>
                  <a:pt x="1742093" y="-17452"/>
                  <a:pt x="1898248" y="0"/>
                </a:cubicBezTo>
                <a:cubicBezTo>
                  <a:pt x="2054403" y="17452"/>
                  <a:pt x="2322713" y="-27603"/>
                  <a:pt x="2495112" y="0"/>
                </a:cubicBezTo>
                <a:cubicBezTo>
                  <a:pt x="2667511" y="27603"/>
                  <a:pt x="2949597" y="-17194"/>
                  <a:pt x="3063555" y="0"/>
                </a:cubicBezTo>
                <a:cubicBezTo>
                  <a:pt x="3194772" y="-14602"/>
                  <a:pt x="3262261" y="118990"/>
                  <a:pt x="3284897" y="221342"/>
                </a:cubicBezTo>
                <a:cubicBezTo>
                  <a:pt x="3288192" y="321339"/>
                  <a:pt x="3302041" y="521292"/>
                  <a:pt x="3284897" y="664012"/>
                </a:cubicBezTo>
                <a:cubicBezTo>
                  <a:pt x="3267754" y="806732"/>
                  <a:pt x="3292632" y="959218"/>
                  <a:pt x="3284897" y="1106681"/>
                </a:cubicBezTo>
                <a:cubicBezTo>
                  <a:pt x="3271191" y="1228141"/>
                  <a:pt x="3190360" y="1315517"/>
                  <a:pt x="3063555" y="1328023"/>
                </a:cubicBezTo>
                <a:cubicBezTo>
                  <a:pt x="2898045" y="1320123"/>
                  <a:pt x="2638929" y="1324406"/>
                  <a:pt x="2466690" y="1328023"/>
                </a:cubicBezTo>
                <a:cubicBezTo>
                  <a:pt x="2294452" y="1331640"/>
                  <a:pt x="2028638" y="1345772"/>
                  <a:pt x="1841403" y="1328023"/>
                </a:cubicBezTo>
                <a:cubicBezTo>
                  <a:pt x="1654168" y="1310274"/>
                  <a:pt x="1508104" y="1340346"/>
                  <a:pt x="1216117" y="1328023"/>
                </a:cubicBezTo>
                <a:cubicBezTo>
                  <a:pt x="924130" y="1315700"/>
                  <a:pt x="514377" y="1354263"/>
                  <a:pt x="221342" y="1328023"/>
                </a:cubicBezTo>
                <a:cubicBezTo>
                  <a:pt x="81878" y="1311798"/>
                  <a:pt x="-6983" y="1218486"/>
                  <a:pt x="0" y="1106681"/>
                </a:cubicBezTo>
                <a:cubicBezTo>
                  <a:pt x="-8952" y="918594"/>
                  <a:pt x="684" y="791516"/>
                  <a:pt x="0" y="655158"/>
                </a:cubicBezTo>
                <a:cubicBezTo>
                  <a:pt x="-684" y="518800"/>
                  <a:pt x="-9643" y="404010"/>
                  <a:pt x="0" y="221342"/>
                </a:cubicBezTo>
                <a:close/>
              </a:path>
            </a:pathLst>
          </a:custGeom>
          <a:noFill/>
          <a:ln w="28575">
            <a:solidFill>
              <a:srgbClr val="FF7E79"/>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txBody>
          <a:bodyPr wrap="square">
            <a:spAutoFit/>
          </a:bodyPr>
          <a:lstStyle/>
          <a:p>
            <a:r>
              <a:rPr lang="en-US" dirty="0">
                <a:solidFill>
                  <a:srgbClr val="FF7E79"/>
                </a:solidFill>
              </a:rPr>
              <a:t>Wald estimator can be used in one sample (“One sample MR”) as well as different samples (“Two sample MR”)</a:t>
            </a:r>
            <a:endParaRPr lang="en-AU" baseline="-25000" dirty="0">
              <a:solidFill>
                <a:srgbClr val="FF7E79"/>
              </a:solidFill>
            </a:endParaRPr>
          </a:p>
        </p:txBody>
      </p:sp>
    </p:spTree>
    <p:extLst>
      <p:ext uri="{BB962C8B-B14F-4D97-AF65-F5344CB8AC3E}">
        <p14:creationId xmlns:p14="http://schemas.microsoft.com/office/powerpoint/2010/main" val="140679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7" name="Title 6">
            <a:extLst>
              <a:ext uri="{FF2B5EF4-FFF2-40B4-BE49-F238E27FC236}">
                <a16:creationId xmlns:a16="http://schemas.microsoft.com/office/drawing/2014/main" id="{1CC520B0-5252-D3D4-B019-45F29D52C64A}"/>
              </a:ext>
            </a:extLst>
          </p:cNvPr>
          <p:cNvSpPr>
            <a:spLocks noGrp="1"/>
          </p:cNvSpPr>
          <p:nvPr>
            <p:ph type="title"/>
          </p:nvPr>
        </p:nvSpPr>
        <p:spPr/>
        <p:txBody>
          <a:bodyPr/>
          <a:lstStyle/>
          <a:p>
            <a:r>
              <a:rPr lang="en-GB" dirty="0">
                <a:solidFill>
                  <a:schemeClr val="accent1">
                    <a:lumMod val="75000"/>
                  </a:schemeClr>
                </a:solidFill>
              </a:rPr>
              <a:t>MR Example using CRP and BMI</a:t>
            </a:r>
            <a:endParaRPr lang="en-US" dirty="0">
              <a:solidFill>
                <a:schemeClr val="accent1">
                  <a:lumMod val="75000"/>
                </a:schemeClr>
              </a:solidFill>
            </a:endParaRPr>
          </a:p>
        </p:txBody>
      </p:sp>
      <p:sp>
        <p:nvSpPr>
          <p:cNvPr id="8" name="Content Placeholder 2">
            <a:extLst>
              <a:ext uri="{FF2B5EF4-FFF2-40B4-BE49-F238E27FC236}">
                <a16:creationId xmlns:a16="http://schemas.microsoft.com/office/drawing/2014/main" id="{50F54138-B20E-7E42-B850-B8C245B848AD}"/>
              </a:ext>
            </a:extLst>
          </p:cNvPr>
          <p:cNvSpPr txBox="1">
            <a:spLocks/>
          </p:cNvSpPr>
          <p:nvPr/>
        </p:nvSpPr>
        <p:spPr>
          <a:xfrm>
            <a:off x="695326" y="1822076"/>
            <a:ext cx="11225492" cy="4271220"/>
          </a:xfrm>
          <a:prstGeom prst="rect">
            <a:avLst/>
          </a:prstGeom>
        </p:spPr>
        <p:txBody>
          <a:bodyPr>
            <a:normAutofit/>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t>C-Reactive Protein (CRP) is a biomarker of inflammation</a:t>
            </a:r>
          </a:p>
          <a:p>
            <a:pPr marL="342900" indent="-342900">
              <a:buFont typeface="Arial" panose="020B0604020202020204" pitchFamily="34" charset="0"/>
              <a:buChar char="•"/>
            </a:pPr>
            <a:r>
              <a:rPr lang="en-GB" sz="2000" dirty="0"/>
              <a:t>It is associated with BMI, metabolic syndrome, CHD and a number of other diseases</a:t>
            </a:r>
          </a:p>
          <a:p>
            <a:pPr marL="342900" indent="-342900">
              <a:buFont typeface="Arial" panose="020B0604020202020204" pitchFamily="34" charset="0"/>
              <a:buChar char="•"/>
            </a:pPr>
            <a:r>
              <a:rPr lang="en-GB" sz="2000" dirty="0"/>
              <a:t>It is unclear whether these observational relationships are causal or due to confounding or reverse causality</a:t>
            </a:r>
          </a:p>
          <a:p>
            <a:pPr marL="342900" indent="-342900">
              <a:buFont typeface="Arial" panose="020B0604020202020204" pitchFamily="34" charset="0"/>
              <a:buChar char="•"/>
            </a:pPr>
            <a:r>
              <a:rPr lang="en-GB" sz="2000" dirty="0"/>
              <a:t>This question is important from the perspective of intervention and drug development</a:t>
            </a:r>
          </a:p>
          <a:p>
            <a:endParaRPr lang="en-GB" sz="1200" dirty="0"/>
          </a:p>
          <a:p>
            <a:endParaRPr lang="en-GB" sz="1200" dirty="0"/>
          </a:p>
        </p:txBody>
      </p:sp>
    </p:spTree>
    <p:extLst>
      <p:ext uri="{BB962C8B-B14F-4D97-AF65-F5344CB8AC3E}">
        <p14:creationId xmlns:p14="http://schemas.microsoft.com/office/powerpoint/2010/main" val="185327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C520B0-5252-D3D4-B019-45F29D52C64A}"/>
              </a:ext>
            </a:extLst>
          </p:cNvPr>
          <p:cNvSpPr>
            <a:spLocks noGrp="1"/>
          </p:cNvSpPr>
          <p:nvPr>
            <p:ph type="title"/>
          </p:nvPr>
        </p:nvSpPr>
        <p:spPr/>
        <p:txBody>
          <a:bodyPr>
            <a:normAutofit fontScale="90000"/>
          </a:bodyPr>
          <a:lstStyle/>
          <a:p>
            <a:pPr algn="ctr"/>
            <a:r>
              <a:rPr lang="en-US" sz="3600" b="1" dirty="0">
                <a:solidFill>
                  <a:schemeClr val="accent1">
                    <a:lumMod val="75000"/>
                  </a:schemeClr>
                </a:solidFill>
              </a:rPr>
              <a:t>Using a genetic instrument for proinflammatory CRP </a:t>
            </a:r>
          </a:p>
        </p:txBody>
      </p:sp>
      <p:sp>
        <p:nvSpPr>
          <p:cNvPr id="13" name="Content Placeholder 2">
            <a:extLst>
              <a:ext uri="{FF2B5EF4-FFF2-40B4-BE49-F238E27FC236}">
                <a16:creationId xmlns:a16="http://schemas.microsoft.com/office/drawing/2014/main" id="{F6F666D9-E50C-3D9F-17CF-850544F6DCC9}"/>
              </a:ext>
            </a:extLst>
          </p:cNvPr>
          <p:cNvSpPr txBox="1">
            <a:spLocks/>
          </p:cNvSpPr>
          <p:nvPr/>
        </p:nvSpPr>
        <p:spPr>
          <a:xfrm>
            <a:off x="2267870" y="4800218"/>
            <a:ext cx="7621293" cy="1842898"/>
          </a:xfrm>
          <a:prstGeom prst="rect">
            <a:avLst/>
          </a:prstGeom>
        </p:spPr>
        <p:txBody>
          <a:bodyPr>
            <a:normAutofit fontScale="70000" lnSpcReduction="20000"/>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2600" b="1" dirty="0">
                <a:solidFill>
                  <a:schemeClr val="accent1"/>
                </a:solidFill>
              </a:rPr>
              <a:t>TWO ALTERNATIVES</a:t>
            </a:r>
          </a:p>
          <a:p>
            <a:pPr marL="457200" indent="-457200">
              <a:buFont typeface="+mj-lt"/>
              <a:buAutoNum type="arabicPeriod"/>
            </a:pPr>
            <a:r>
              <a:rPr lang="en-GB" sz="2400" dirty="0"/>
              <a:t>If CRP </a:t>
            </a:r>
            <a:r>
              <a:rPr lang="en-GB" sz="2400" u="sng" dirty="0"/>
              <a:t>DOES NOT </a:t>
            </a:r>
            <a:r>
              <a:rPr lang="en-GB" sz="2400" dirty="0"/>
              <a:t>causally affect cardiometabolic traits: </a:t>
            </a:r>
          </a:p>
          <a:p>
            <a:pPr>
              <a:spcBef>
                <a:spcPts val="0"/>
              </a:spcBef>
            </a:pPr>
            <a:r>
              <a:rPr lang="en-GB" sz="2400" dirty="0"/>
              <a:t>        </a:t>
            </a:r>
            <a:r>
              <a:rPr lang="en-GB" sz="2400" i="1" dirty="0"/>
              <a:t>CRP</a:t>
            </a:r>
            <a:r>
              <a:rPr lang="en-GB" sz="2400" dirty="0"/>
              <a:t> gene variant should NOT be related to cardiometabolic traits</a:t>
            </a:r>
          </a:p>
          <a:p>
            <a:pPr marL="457200" indent="-457200">
              <a:spcBef>
                <a:spcPts val="1728"/>
              </a:spcBef>
              <a:buFont typeface="+mj-lt"/>
              <a:buAutoNum type="arabicPeriod" startAt="2"/>
            </a:pPr>
            <a:r>
              <a:rPr lang="en-GB" sz="2400" dirty="0"/>
              <a:t>If CRP </a:t>
            </a:r>
            <a:r>
              <a:rPr lang="en-GB" sz="2400" u="sng" dirty="0"/>
              <a:t>CAUSALLY</a:t>
            </a:r>
            <a:r>
              <a:rPr lang="en-GB" sz="2400" dirty="0"/>
              <a:t> affects metabolic traits: </a:t>
            </a:r>
          </a:p>
          <a:p>
            <a:pPr>
              <a:spcBef>
                <a:spcPts val="0"/>
              </a:spcBef>
            </a:pPr>
            <a:r>
              <a:rPr lang="en-GB" sz="2400" dirty="0"/>
              <a:t>       </a:t>
            </a:r>
            <a:r>
              <a:rPr lang="en-GB" sz="2400" i="1" dirty="0"/>
              <a:t>CRP</a:t>
            </a:r>
            <a:r>
              <a:rPr lang="en-GB" sz="2400" dirty="0"/>
              <a:t> gene variant should also be related to these metabolic  traits</a:t>
            </a:r>
          </a:p>
        </p:txBody>
      </p:sp>
      <p:sp>
        <p:nvSpPr>
          <p:cNvPr id="16" name="Rectangle 15">
            <a:extLst>
              <a:ext uri="{FF2B5EF4-FFF2-40B4-BE49-F238E27FC236}">
                <a16:creationId xmlns:a16="http://schemas.microsoft.com/office/drawing/2014/main" id="{40C0AD7F-5836-D3DC-796B-E4C95C089D8B}"/>
              </a:ext>
            </a:extLst>
          </p:cNvPr>
          <p:cNvSpPr/>
          <p:nvPr/>
        </p:nvSpPr>
        <p:spPr>
          <a:xfrm>
            <a:off x="2140471" y="337797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CRP genotype</a:t>
            </a:r>
          </a:p>
        </p:txBody>
      </p:sp>
      <p:sp>
        <p:nvSpPr>
          <p:cNvPr id="17" name="Rectangle 16">
            <a:extLst>
              <a:ext uri="{FF2B5EF4-FFF2-40B4-BE49-F238E27FC236}">
                <a16:creationId xmlns:a16="http://schemas.microsoft.com/office/drawing/2014/main" id="{83B3423C-234F-8D2A-7A49-798B7326EDCE}"/>
              </a:ext>
            </a:extLst>
          </p:cNvPr>
          <p:cNvSpPr/>
          <p:nvPr/>
        </p:nvSpPr>
        <p:spPr>
          <a:xfrm>
            <a:off x="5358517" y="3378332"/>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CRP</a:t>
            </a:r>
          </a:p>
        </p:txBody>
      </p:sp>
      <p:sp>
        <p:nvSpPr>
          <p:cNvPr id="18" name="Rectangle 17">
            <a:extLst>
              <a:ext uri="{FF2B5EF4-FFF2-40B4-BE49-F238E27FC236}">
                <a16:creationId xmlns:a16="http://schemas.microsoft.com/office/drawing/2014/main" id="{54821D63-950F-0078-A221-926E7EE7BBB8}"/>
              </a:ext>
            </a:extLst>
          </p:cNvPr>
          <p:cNvSpPr/>
          <p:nvPr/>
        </p:nvSpPr>
        <p:spPr>
          <a:xfrm>
            <a:off x="8520280" y="3377972"/>
            <a:ext cx="1854126"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Cardiometabolic traits</a:t>
            </a:r>
          </a:p>
        </p:txBody>
      </p:sp>
      <p:cxnSp>
        <p:nvCxnSpPr>
          <p:cNvPr id="19" name="Straight Arrow Connector 18">
            <a:extLst>
              <a:ext uri="{FF2B5EF4-FFF2-40B4-BE49-F238E27FC236}">
                <a16:creationId xmlns:a16="http://schemas.microsoft.com/office/drawing/2014/main" id="{3404D0D9-373B-6167-F1DB-4B6A69B5BB0D}"/>
              </a:ext>
            </a:extLst>
          </p:cNvPr>
          <p:cNvCxnSpPr>
            <a:stCxn id="16" idx="3"/>
            <a:endCxn id="17" idx="1"/>
          </p:cNvCxnSpPr>
          <p:nvPr/>
        </p:nvCxnSpPr>
        <p:spPr>
          <a:xfrm>
            <a:off x="3580471" y="3737972"/>
            <a:ext cx="1778046" cy="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613616D-9585-F820-E97A-DC8AF06FDB02}"/>
              </a:ext>
            </a:extLst>
          </p:cNvPr>
          <p:cNvCxnSpPr>
            <a:cxnSpLocks/>
            <a:stCxn id="17" idx="3"/>
            <a:endCxn id="18" idx="1"/>
          </p:cNvCxnSpPr>
          <p:nvPr/>
        </p:nvCxnSpPr>
        <p:spPr>
          <a:xfrm flipV="1">
            <a:off x="6798517" y="3737972"/>
            <a:ext cx="1721763" cy="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9F2FB2F-4CAB-9305-9397-011534C12654}"/>
              </a:ext>
            </a:extLst>
          </p:cNvPr>
          <p:cNvCxnSpPr>
            <a:cxnSpLocks/>
            <a:endCxn id="18" idx="0"/>
          </p:cNvCxnSpPr>
          <p:nvPr/>
        </p:nvCxnSpPr>
        <p:spPr>
          <a:xfrm>
            <a:off x="7722804" y="2472580"/>
            <a:ext cx="1724539" cy="905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27C7A45C-B7C3-D73D-46AD-B5094A60073F}"/>
              </a:ext>
            </a:extLst>
          </p:cNvPr>
          <p:cNvCxnSpPr>
            <a:cxnSpLocks/>
            <a:endCxn id="17" idx="0"/>
          </p:cNvCxnSpPr>
          <p:nvPr/>
        </p:nvCxnSpPr>
        <p:spPr>
          <a:xfrm flipH="1">
            <a:off x="6078517" y="2472580"/>
            <a:ext cx="1644287" cy="905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4A6098FB-C1D3-877D-8FF9-E1E3CBEEE6E2}"/>
              </a:ext>
            </a:extLst>
          </p:cNvPr>
          <p:cNvSpPr/>
          <p:nvPr/>
        </p:nvSpPr>
        <p:spPr>
          <a:xfrm>
            <a:off x="6900660" y="1752580"/>
            <a:ext cx="1659324"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Confounders</a:t>
            </a:r>
          </a:p>
        </p:txBody>
      </p:sp>
    </p:spTree>
    <p:extLst>
      <p:ext uri="{BB962C8B-B14F-4D97-AF65-F5344CB8AC3E}">
        <p14:creationId xmlns:p14="http://schemas.microsoft.com/office/powerpoint/2010/main" val="4384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E42D70-E122-55DD-9907-59E677A69785}"/>
              </a:ext>
            </a:extLst>
          </p:cNvPr>
          <p:cNvSpPr>
            <a:spLocks noGrp="1"/>
          </p:cNvSpPr>
          <p:nvPr>
            <p:ph sz="quarter" idx="10"/>
          </p:nvPr>
        </p:nvSpPr>
        <p:spPr/>
        <p:txBody>
          <a:bodyPr>
            <a:normAutofit/>
          </a:bodyPr>
          <a:lstStyle/>
          <a:p>
            <a:pPr marL="0" indent="0">
              <a:buNone/>
            </a:pPr>
            <a:r>
              <a:rPr lang="en-AU" sz="2400" dirty="0"/>
              <a:t>Problems with observational data</a:t>
            </a:r>
          </a:p>
          <a:p>
            <a:pPr marL="0" indent="0">
              <a:buNone/>
            </a:pPr>
            <a:r>
              <a:rPr lang="en-AU" sz="2400" dirty="0"/>
              <a:t>Randomized controlled trials</a:t>
            </a:r>
          </a:p>
          <a:p>
            <a:pPr marL="0" indent="0">
              <a:buNone/>
            </a:pPr>
            <a:r>
              <a:rPr lang="en-AU" sz="2400" dirty="0"/>
              <a:t>Mendelian randomization (MR)</a:t>
            </a:r>
          </a:p>
          <a:p>
            <a:pPr lvl="2"/>
            <a:r>
              <a:rPr lang="en-AU" sz="2400" dirty="0"/>
              <a:t>How it works</a:t>
            </a:r>
          </a:p>
          <a:p>
            <a:pPr lvl="2"/>
            <a:r>
              <a:rPr lang="en-AU" sz="2400" dirty="0"/>
              <a:t>Core assumptions</a:t>
            </a:r>
          </a:p>
          <a:p>
            <a:pPr lvl="2"/>
            <a:r>
              <a:rPr lang="en-AU" sz="2400" dirty="0"/>
              <a:t>Calculating causal effect estimates</a:t>
            </a:r>
          </a:p>
          <a:p>
            <a:pPr marL="0" indent="0">
              <a:buNone/>
            </a:pPr>
            <a:r>
              <a:rPr lang="en-AU" sz="2400" dirty="0"/>
              <a:t>MR example</a:t>
            </a:r>
          </a:p>
          <a:p>
            <a:pPr marL="0" indent="0">
              <a:buNone/>
            </a:pPr>
            <a:r>
              <a:rPr lang="en-AU" sz="2400" dirty="0"/>
              <a:t>Limitations of MR</a:t>
            </a:r>
            <a:endParaRPr lang="en-US" sz="2400" dirty="0"/>
          </a:p>
        </p:txBody>
      </p:sp>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lstStyle/>
          <a:p>
            <a:r>
              <a:rPr lang="en-US" dirty="0"/>
              <a:t>Outline</a:t>
            </a:r>
          </a:p>
        </p:txBody>
      </p:sp>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86739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981200" y="413792"/>
            <a:ext cx="8229600" cy="1143000"/>
          </a:xfrm>
        </p:spPr>
        <p:txBody>
          <a:bodyPr>
            <a:normAutofit fontScale="90000"/>
          </a:bodyPr>
          <a:lstStyle/>
          <a:p>
            <a:pPr algn="ctr"/>
            <a:r>
              <a:rPr lang="en-GB" sz="3600" dirty="0">
                <a:solidFill>
                  <a:schemeClr val="accent1">
                    <a:lumMod val="75000"/>
                  </a:schemeClr>
                </a:solidFill>
              </a:rPr>
              <a:t>“Bi-directional Mendelian Randomization”</a:t>
            </a:r>
            <a:br>
              <a:rPr lang="en-GB" sz="3600" dirty="0">
                <a:solidFill>
                  <a:schemeClr val="accent1">
                    <a:lumMod val="75000"/>
                  </a:schemeClr>
                </a:solidFill>
              </a:rPr>
            </a:br>
            <a:r>
              <a:rPr lang="en-GB" sz="3600" dirty="0">
                <a:solidFill>
                  <a:schemeClr val="accent1">
                    <a:lumMod val="75000"/>
                  </a:schemeClr>
                </a:solidFill>
              </a:rPr>
              <a:t>Testing causality and reverse causation</a:t>
            </a:r>
          </a:p>
        </p:txBody>
      </p:sp>
      <p:sp>
        <p:nvSpPr>
          <p:cNvPr id="8" name="TextBox 7"/>
          <p:cNvSpPr txBox="1"/>
          <p:nvPr/>
        </p:nvSpPr>
        <p:spPr>
          <a:xfrm>
            <a:off x="5640010" y="3156610"/>
            <a:ext cx="312906" cy="369332"/>
          </a:xfrm>
          <a:prstGeom prst="rect">
            <a:avLst/>
          </a:prstGeom>
          <a:noFill/>
        </p:spPr>
        <p:txBody>
          <a:bodyPr wrap="none" rtlCol="0">
            <a:spAutoFit/>
          </a:bodyPr>
          <a:lstStyle/>
          <a:p>
            <a:r>
              <a:rPr lang="en-US" dirty="0"/>
              <a:t>?</a:t>
            </a:r>
            <a:endParaRPr lang="en-AU" dirty="0"/>
          </a:p>
        </p:txBody>
      </p:sp>
      <p:sp>
        <p:nvSpPr>
          <p:cNvPr id="22" name="TextBox 21"/>
          <p:cNvSpPr txBox="1"/>
          <p:nvPr/>
        </p:nvSpPr>
        <p:spPr>
          <a:xfrm>
            <a:off x="5640010" y="4051338"/>
            <a:ext cx="312906" cy="369332"/>
          </a:xfrm>
          <a:prstGeom prst="rect">
            <a:avLst/>
          </a:prstGeom>
          <a:noFill/>
        </p:spPr>
        <p:txBody>
          <a:bodyPr wrap="none" rtlCol="0">
            <a:spAutoFit/>
          </a:bodyPr>
          <a:lstStyle/>
          <a:p>
            <a:r>
              <a:rPr lang="en-US" dirty="0"/>
              <a:t>?</a:t>
            </a:r>
            <a:endParaRPr lang="en-AU" dirty="0"/>
          </a:p>
        </p:txBody>
      </p:sp>
      <p:sp>
        <p:nvSpPr>
          <p:cNvPr id="2" name="TextBox 1">
            <a:extLst>
              <a:ext uri="{FF2B5EF4-FFF2-40B4-BE49-F238E27FC236}">
                <a16:creationId xmlns:a16="http://schemas.microsoft.com/office/drawing/2014/main" id="{250D7B86-7F0E-79EC-24C7-14F14C5BDEC1}"/>
              </a:ext>
            </a:extLst>
          </p:cNvPr>
          <p:cNvSpPr txBox="1"/>
          <p:nvPr/>
        </p:nvSpPr>
        <p:spPr>
          <a:xfrm>
            <a:off x="7440828" y="6508362"/>
            <a:ext cx="4751172" cy="338554"/>
          </a:xfrm>
          <a:prstGeom prst="rect">
            <a:avLst/>
          </a:prstGeom>
          <a:noFill/>
        </p:spPr>
        <p:txBody>
          <a:bodyPr wrap="none" rtlCol="0">
            <a:spAutoFit/>
          </a:bodyPr>
          <a:lstStyle/>
          <a:p>
            <a:r>
              <a:rPr lang="en-AU" sz="1600" dirty="0"/>
              <a:t>Timpson NJ et al. </a:t>
            </a:r>
            <a:r>
              <a:rPr lang="en-AU" sz="1600" i="1" dirty="0" err="1"/>
              <a:t>Int</a:t>
            </a:r>
            <a:r>
              <a:rPr lang="en-AU" sz="1600" i="1" dirty="0"/>
              <a:t> J </a:t>
            </a:r>
            <a:r>
              <a:rPr lang="en-AU" sz="1600" i="1" dirty="0" err="1"/>
              <a:t>Obes</a:t>
            </a:r>
            <a:r>
              <a:rPr lang="en-AU" sz="1600" i="1" dirty="0"/>
              <a:t> </a:t>
            </a:r>
            <a:r>
              <a:rPr lang="en-AU" sz="1600" dirty="0"/>
              <a:t>(2011) 35(2):300-308</a:t>
            </a:r>
          </a:p>
        </p:txBody>
      </p:sp>
      <p:pic>
        <p:nvPicPr>
          <p:cNvPr id="3" name="Audio 2">
            <a:hlinkClick r:id="" action="ppaction://media"/>
            <a:extLst>
              <a:ext uri="{FF2B5EF4-FFF2-40B4-BE49-F238E27FC236}">
                <a16:creationId xmlns:a16="http://schemas.microsoft.com/office/drawing/2014/main" id="{246722CE-7930-F51C-5400-712761193C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58652" y="6355962"/>
            <a:ext cx="304800" cy="304800"/>
          </a:xfrm>
          <a:prstGeom prst="rect">
            <a:avLst/>
          </a:prstGeom>
        </p:spPr>
      </p:pic>
      <p:sp>
        <p:nvSpPr>
          <p:cNvPr id="5" name="Rectangle 4">
            <a:extLst>
              <a:ext uri="{FF2B5EF4-FFF2-40B4-BE49-F238E27FC236}">
                <a16:creationId xmlns:a16="http://schemas.microsoft.com/office/drawing/2014/main" id="{FF94F571-E677-DFC4-E106-C92E9CF22361}"/>
              </a:ext>
            </a:extLst>
          </p:cNvPr>
          <p:cNvSpPr/>
          <p:nvPr/>
        </p:nvSpPr>
        <p:spPr>
          <a:xfrm>
            <a:off x="626666" y="3410675"/>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FTO genotype</a:t>
            </a:r>
          </a:p>
        </p:txBody>
      </p:sp>
      <p:sp>
        <p:nvSpPr>
          <p:cNvPr id="6" name="Rectangle 5">
            <a:extLst>
              <a:ext uri="{FF2B5EF4-FFF2-40B4-BE49-F238E27FC236}">
                <a16:creationId xmlns:a16="http://schemas.microsoft.com/office/drawing/2014/main" id="{3636497D-1EE1-1B79-8F7B-9B8749F8419A}"/>
              </a:ext>
            </a:extLst>
          </p:cNvPr>
          <p:cNvSpPr/>
          <p:nvPr/>
        </p:nvSpPr>
        <p:spPr>
          <a:xfrm>
            <a:off x="3501385" y="3429000"/>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BMI</a:t>
            </a:r>
          </a:p>
        </p:txBody>
      </p:sp>
      <p:sp>
        <p:nvSpPr>
          <p:cNvPr id="9" name="Rectangle 8">
            <a:extLst>
              <a:ext uri="{FF2B5EF4-FFF2-40B4-BE49-F238E27FC236}">
                <a16:creationId xmlns:a16="http://schemas.microsoft.com/office/drawing/2014/main" id="{60D1AC71-346A-EB67-CF79-27C633727B97}"/>
              </a:ext>
            </a:extLst>
          </p:cNvPr>
          <p:cNvSpPr/>
          <p:nvPr/>
        </p:nvSpPr>
        <p:spPr>
          <a:xfrm>
            <a:off x="6663148" y="3428640"/>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CRP</a:t>
            </a:r>
          </a:p>
        </p:txBody>
      </p:sp>
      <p:cxnSp>
        <p:nvCxnSpPr>
          <p:cNvPr id="10" name="Straight Arrow Connector 9">
            <a:extLst>
              <a:ext uri="{FF2B5EF4-FFF2-40B4-BE49-F238E27FC236}">
                <a16:creationId xmlns:a16="http://schemas.microsoft.com/office/drawing/2014/main" id="{62C27E94-7A6D-8D73-D0CB-F888C0919F48}"/>
              </a:ext>
            </a:extLst>
          </p:cNvPr>
          <p:cNvCxnSpPr>
            <a:stCxn id="5" idx="3"/>
            <a:endCxn id="6" idx="1"/>
          </p:cNvCxnSpPr>
          <p:nvPr/>
        </p:nvCxnSpPr>
        <p:spPr>
          <a:xfrm>
            <a:off x="2066666" y="3770675"/>
            <a:ext cx="1434719" cy="18325"/>
          </a:xfrm>
          <a:prstGeom prst="straightConnector1">
            <a:avLst/>
          </a:prstGeom>
          <a:ln w="28575">
            <a:solidFill>
              <a:schemeClr val="accent1">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DD04872-50CB-7E77-1FA6-45ECD4719C42}"/>
              </a:ext>
            </a:extLst>
          </p:cNvPr>
          <p:cNvCxnSpPr>
            <a:cxnSpLocks/>
          </p:cNvCxnSpPr>
          <p:nvPr/>
        </p:nvCxnSpPr>
        <p:spPr>
          <a:xfrm flipV="1">
            <a:off x="5060647" y="3646338"/>
            <a:ext cx="1440000" cy="360"/>
          </a:xfrm>
          <a:prstGeom prst="straightConnector1">
            <a:avLst/>
          </a:prstGeom>
          <a:ln w="28575">
            <a:solidFill>
              <a:schemeClr val="accent1">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EC75A79-6D27-D0EA-1C36-F93E8DF819F8}"/>
              </a:ext>
            </a:extLst>
          </p:cNvPr>
          <p:cNvCxnSpPr>
            <a:cxnSpLocks/>
            <a:stCxn id="15" idx="2"/>
            <a:endCxn id="9" idx="0"/>
          </p:cNvCxnSpPr>
          <p:nvPr/>
        </p:nvCxnSpPr>
        <p:spPr>
          <a:xfrm>
            <a:off x="5757595" y="2616981"/>
            <a:ext cx="1625553" cy="8116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0135B6C8-CC9D-3227-9566-73C23BE9043C}"/>
              </a:ext>
            </a:extLst>
          </p:cNvPr>
          <p:cNvCxnSpPr>
            <a:cxnSpLocks/>
            <a:stCxn id="15" idx="2"/>
            <a:endCxn id="6" idx="0"/>
          </p:cNvCxnSpPr>
          <p:nvPr/>
        </p:nvCxnSpPr>
        <p:spPr>
          <a:xfrm flipH="1">
            <a:off x="4221385" y="2616981"/>
            <a:ext cx="1536210" cy="8120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1E76B385-DA4B-44B9-F560-CEDB39EB2482}"/>
              </a:ext>
            </a:extLst>
          </p:cNvPr>
          <p:cNvSpPr/>
          <p:nvPr/>
        </p:nvSpPr>
        <p:spPr>
          <a:xfrm>
            <a:off x="4927933" y="1896981"/>
            <a:ext cx="1659324" cy="720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Confounders</a:t>
            </a:r>
          </a:p>
        </p:txBody>
      </p:sp>
      <p:sp>
        <p:nvSpPr>
          <p:cNvPr id="17" name="Rectangle 16">
            <a:extLst>
              <a:ext uri="{FF2B5EF4-FFF2-40B4-BE49-F238E27FC236}">
                <a16:creationId xmlns:a16="http://schemas.microsoft.com/office/drawing/2014/main" id="{3F897D48-7A90-894B-4256-B4B495DCA8EA}"/>
              </a:ext>
            </a:extLst>
          </p:cNvPr>
          <p:cNvSpPr/>
          <p:nvPr/>
        </p:nvSpPr>
        <p:spPr>
          <a:xfrm>
            <a:off x="9531727" y="3428640"/>
            <a:ext cx="1440000" cy="72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CRP genotype</a:t>
            </a:r>
          </a:p>
        </p:txBody>
      </p:sp>
      <p:cxnSp>
        <p:nvCxnSpPr>
          <p:cNvPr id="24" name="Straight Arrow Connector 23">
            <a:extLst>
              <a:ext uri="{FF2B5EF4-FFF2-40B4-BE49-F238E27FC236}">
                <a16:creationId xmlns:a16="http://schemas.microsoft.com/office/drawing/2014/main" id="{28E129C4-F9DB-CFE8-A211-835AA29EC536}"/>
              </a:ext>
            </a:extLst>
          </p:cNvPr>
          <p:cNvCxnSpPr>
            <a:cxnSpLocks/>
            <a:stCxn id="17" idx="1"/>
            <a:endCxn id="9" idx="3"/>
          </p:cNvCxnSpPr>
          <p:nvPr/>
        </p:nvCxnSpPr>
        <p:spPr>
          <a:xfrm flipH="1">
            <a:off x="8103148" y="3788640"/>
            <a:ext cx="1428579" cy="0"/>
          </a:xfrm>
          <a:prstGeom prst="straightConnector1">
            <a:avLst/>
          </a:prstGeom>
          <a:ln w="28575">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59ABCD8-3711-EA01-B97E-1D3829591598}"/>
              </a:ext>
            </a:extLst>
          </p:cNvPr>
          <p:cNvCxnSpPr>
            <a:cxnSpLocks/>
          </p:cNvCxnSpPr>
          <p:nvPr/>
        </p:nvCxnSpPr>
        <p:spPr>
          <a:xfrm flipH="1" flipV="1">
            <a:off x="5043528" y="3936989"/>
            <a:ext cx="1440000" cy="360"/>
          </a:xfrm>
          <a:prstGeom prst="straightConnector1">
            <a:avLst/>
          </a:prstGeom>
          <a:ln w="28575">
            <a:solidFill>
              <a:srgbClr val="FFC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95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3" cstate="print"/>
          <a:srcRect/>
          <a:stretch>
            <a:fillRect/>
          </a:stretch>
        </p:blipFill>
        <p:spPr bwMode="auto">
          <a:xfrm>
            <a:off x="1506907" y="3730625"/>
            <a:ext cx="3752850" cy="3127375"/>
          </a:xfrm>
          <a:prstGeom prst="rect">
            <a:avLst/>
          </a:prstGeom>
          <a:noFill/>
          <a:ln w="9525">
            <a:noFill/>
            <a:miter lim="800000"/>
            <a:headEnd/>
            <a:tailEnd/>
          </a:ln>
        </p:spPr>
      </p:pic>
      <p:sp>
        <p:nvSpPr>
          <p:cNvPr id="3" name="Title 1">
            <a:extLst>
              <a:ext uri="{FF2B5EF4-FFF2-40B4-BE49-F238E27FC236}">
                <a16:creationId xmlns:a16="http://schemas.microsoft.com/office/drawing/2014/main" id="{E093FAA9-D5F3-54C4-0EAA-F8EBAF43F86C}"/>
              </a:ext>
            </a:extLst>
          </p:cNvPr>
          <p:cNvSpPr>
            <a:spLocks noGrp="1"/>
          </p:cNvSpPr>
          <p:nvPr>
            <p:ph type="title"/>
          </p:nvPr>
        </p:nvSpPr>
        <p:spPr>
          <a:xfrm>
            <a:off x="1981200" y="133376"/>
            <a:ext cx="8229600" cy="1143000"/>
          </a:xfrm>
        </p:spPr>
        <p:txBody>
          <a:bodyPr>
            <a:normAutofit fontScale="90000"/>
          </a:bodyPr>
          <a:lstStyle/>
          <a:p>
            <a:pPr algn="ctr"/>
            <a:r>
              <a:rPr lang="en-GB" sz="3600" dirty="0">
                <a:solidFill>
                  <a:schemeClr val="accent1">
                    <a:lumMod val="75000"/>
                  </a:schemeClr>
                </a:solidFill>
              </a:rPr>
              <a:t>“Bi-directional Mendelian Randomization”</a:t>
            </a:r>
            <a:br>
              <a:rPr lang="en-GB" sz="3600" dirty="0">
                <a:solidFill>
                  <a:schemeClr val="accent1">
                    <a:lumMod val="75000"/>
                  </a:schemeClr>
                </a:solidFill>
              </a:rPr>
            </a:br>
            <a:r>
              <a:rPr lang="en-GB" sz="3600" dirty="0">
                <a:solidFill>
                  <a:schemeClr val="accent1">
                    <a:lumMod val="75000"/>
                  </a:schemeClr>
                </a:solidFill>
              </a:rPr>
              <a:t>Testing causality and reverse causation</a:t>
            </a:r>
          </a:p>
        </p:txBody>
      </p:sp>
      <p:graphicFrame>
        <p:nvGraphicFramePr>
          <p:cNvPr id="4" name="Table 4">
            <a:extLst>
              <a:ext uri="{FF2B5EF4-FFF2-40B4-BE49-F238E27FC236}">
                <a16:creationId xmlns:a16="http://schemas.microsoft.com/office/drawing/2014/main" id="{8A8A4692-B5DE-4F3F-B235-41CDB7F5691B}"/>
              </a:ext>
            </a:extLst>
          </p:cNvPr>
          <p:cNvGraphicFramePr>
            <a:graphicFrameLocks noGrp="1"/>
          </p:cNvGraphicFramePr>
          <p:nvPr>
            <p:extLst>
              <p:ext uri="{D42A27DB-BD31-4B8C-83A1-F6EECF244321}">
                <p14:modId xmlns:p14="http://schemas.microsoft.com/office/powerpoint/2010/main" val="3092171648"/>
              </p:ext>
            </p:extLst>
          </p:nvPr>
        </p:nvGraphicFramePr>
        <p:xfrm>
          <a:off x="1306960" y="1439811"/>
          <a:ext cx="9578080" cy="2291080"/>
        </p:xfrm>
        <a:graphic>
          <a:graphicData uri="http://schemas.openxmlformats.org/drawingml/2006/table">
            <a:tbl>
              <a:tblPr firstRow="1" bandRow="1">
                <a:tableStyleId>{5C22544A-7EE6-4342-B048-85BDC9FD1C3A}</a:tableStyleId>
              </a:tblPr>
              <a:tblGrid>
                <a:gridCol w="2475230">
                  <a:extLst>
                    <a:ext uri="{9D8B030D-6E8A-4147-A177-3AD203B41FA5}">
                      <a16:colId xmlns:a16="http://schemas.microsoft.com/office/drawing/2014/main" val="7592999"/>
                    </a:ext>
                  </a:extLst>
                </a:gridCol>
                <a:gridCol w="1766578">
                  <a:extLst>
                    <a:ext uri="{9D8B030D-6E8A-4147-A177-3AD203B41FA5}">
                      <a16:colId xmlns:a16="http://schemas.microsoft.com/office/drawing/2014/main" val="1451181262"/>
                    </a:ext>
                  </a:extLst>
                </a:gridCol>
                <a:gridCol w="1766578">
                  <a:extLst>
                    <a:ext uri="{9D8B030D-6E8A-4147-A177-3AD203B41FA5}">
                      <a16:colId xmlns:a16="http://schemas.microsoft.com/office/drawing/2014/main" val="2116699199"/>
                    </a:ext>
                  </a:extLst>
                </a:gridCol>
                <a:gridCol w="1189898">
                  <a:extLst>
                    <a:ext uri="{9D8B030D-6E8A-4147-A177-3AD203B41FA5}">
                      <a16:colId xmlns:a16="http://schemas.microsoft.com/office/drawing/2014/main" val="4068294763"/>
                    </a:ext>
                  </a:extLst>
                </a:gridCol>
                <a:gridCol w="1189898">
                  <a:extLst>
                    <a:ext uri="{9D8B030D-6E8A-4147-A177-3AD203B41FA5}">
                      <a16:colId xmlns:a16="http://schemas.microsoft.com/office/drawing/2014/main" val="67018328"/>
                    </a:ext>
                  </a:extLst>
                </a:gridCol>
                <a:gridCol w="1189898">
                  <a:extLst>
                    <a:ext uri="{9D8B030D-6E8A-4147-A177-3AD203B41FA5}">
                      <a16:colId xmlns:a16="http://schemas.microsoft.com/office/drawing/2014/main" val="2053170224"/>
                    </a:ext>
                  </a:extLst>
                </a:gridCol>
              </a:tblGrid>
              <a:tr h="370840">
                <a:tc>
                  <a:txBody>
                    <a:bodyPr/>
                    <a:lstStyle/>
                    <a:p>
                      <a:endParaRPr lang="en-US" dirty="0"/>
                    </a:p>
                  </a:txBody>
                  <a:tcPr anchor="ctr"/>
                </a:tc>
                <a:tc gridSpan="2">
                  <a:txBody>
                    <a:bodyPr/>
                    <a:lstStyle/>
                    <a:p>
                      <a:pPr algn="ctr"/>
                      <a:r>
                        <a:rPr lang="en-US" dirty="0"/>
                        <a:t>Effect estimates</a:t>
                      </a:r>
                    </a:p>
                  </a:txBody>
                  <a:tcPr anchor="ctr"/>
                </a:tc>
                <a:tc hMerge="1">
                  <a:txBody>
                    <a:bodyPr/>
                    <a:lstStyle/>
                    <a:p>
                      <a:endParaRPr lang="en-US" dirty="0"/>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563498864"/>
                  </a:ext>
                </a:extLst>
              </a:tr>
              <a:tr h="370840">
                <a:tc>
                  <a:txBody>
                    <a:bodyPr/>
                    <a:lstStyle/>
                    <a:p>
                      <a:r>
                        <a:rPr lang="en-US" dirty="0"/>
                        <a:t>Exposure ➜ Outcome</a:t>
                      </a:r>
                    </a:p>
                  </a:txBody>
                  <a:tcPr anchor="ctr"/>
                </a:tc>
                <a:tc>
                  <a:txBody>
                    <a:bodyPr/>
                    <a:lstStyle/>
                    <a:p>
                      <a:pPr algn="ctr"/>
                      <a:r>
                        <a:rPr lang="en-US" dirty="0"/>
                        <a:t>Observational association</a:t>
                      </a:r>
                    </a:p>
                  </a:txBody>
                  <a:tcPr anchor="ctr"/>
                </a:tc>
                <a:tc>
                  <a:txBody>
                    <a:bodyPr/>
                    <a:lstStyle/>
                    <a:p>
                      <a:pPr algn="ctr"/>
                      <a:r>
                        <a:rPr lang="en-US" dirty="0"/>
                        <a:t>Instrumental variable (MR)</a:t>
                      </a:r>
                    </a:p>
                  </a:txBody>
                  <a:tcPr anchor="ctr"/>
                </a:tc>
                <a:tc>
                  <a:txBody>
                    <a:bodyPr/>
                    <a:lstStyle/>
                    <a:p>
                      <a:pPr algn="ctr"/>
                      <a:r>
                        <a:rPr lang="en-US" i="1" dirty="0"/>
                        <a:t>P</a:t>
                      </a:r>
                      <a:r>
                        <a:rPr lang="en-US" baseline="-25000" dirty="0"/>
                        <a:t>IV</a:t>
                      </a:r>
                    </a:p>
                  </a:txBody>
                  <a:tcPr anchor="ctr"/>
                </a:tc>
                <a:tc>
                  <a:txBody>
                    <a:bodyPr/>
                    <a:lstStyle/>
                    <a:p>
                      <a:pPr algn="ctr"/>
                      <a:r>
                        <a:rPr lang="en-US" i="1" dirty="0" err="1"/>
                        <a:t>P</a:t>
                      </a:r>
                      <a:r>
                        <a:rPr lang="en-US" baseline="-25000" dirty="0" err="1"/>
                        <a:t>diff</a:t>
                      </a:r>
                      <a:endParaRPr lang="en-US" baseline="-25000" dirty="0"/>
                    </a:p>
                  </a:txBody>
                  <a:tcPr anchor="ctr"/>
                </a:tc>
                <a:tc>
                  <a:txBody>
                    <a:bodyPr/>
                    <a:lstStyle/>
                    <a:p>
                      <a:pPr algn="ctr"/>
                      <a:r>
                        <a:rPr lang="en-US" i="1" dirty="0" err="1"/>
                        <a:t>F</a:t>
                      </a:r>
                      <a:r>
                        <a:rPr lang="en-US" baseline="-25000" dirty="0" err="1"/>
                        <a:t>first</a:t>
                      </a:r>
                      <a:endParaRPr lang="en-US" baseline="-25000" dirty="0"/>
                    </a:p>
                  </a:txBody>
                  <a:tcPr anchor="ctr"/>
                </a:tc>
                <a:extLst>
                  <a:ext uri="{0D108BD9-81ED-4DB2-BD59-A6C34878D82A}">
                    <a16:rowId xmlns:a16="http://schemas.microsoft.com/office/drawing/2014/main" val="439529130"/>
                  </a:ext>
                </a:extLst>
              </a:tr>
              <a:tr h="370840">
                <a:tc>
                  <a:txBody>
                    <a:bodyPr/>
                    <a:lstStyle/>
                    <a:p>
                      <a:r>
                        <a:rPr lang="en-US" dirty="0"/>
                        <a:t>BMI ➜ CRP</a:t>
                      </a:r>
                    </a:p>
                  </a:txBody>
                  <a:tcPr anchor="ctr"/>
                </a:tc>
                <a:tc>
                  <a:txBody>
                    <a:bodyPr/>
                    <a:lstStyle/>
                    <a:p>
                      <a:pPr algn="ctr"/>
                      <a:r>
                        <a:rPr lang="en-US" dirty="0"/>
                        <a:t>1.075 </a:t>
                      </a:r>
                    </a:p>
                    <a:p>
                      <a:pPr algn="ctr"/>
                      <a:r>
                        <a:rPr lang="en-US" dirty="0"/>
                        <a:t>(1.073, 1.077)</a:t>
                      </a:r>
                    </a:p>
                  </a:txBody>
                  <a:tcPr anchor="ctr"/>
                </a:tc>
                <a:tc>
                  <a:txBody>
                    <a:bodyPr/>
                    <a:lstStyle/>
                    <a:p>
                      <a:pPr algn="ctr"/>
                      <a:r>
                        <a:rPr lang="en-US" dirty="0"/>
                        <a:t>1.06</a:t>
                      </a:r>
                    </a:p>
                    <a:p>
                      <a:pPr algn="ctr"/>
                      <a:r>
                        <a:rPr lang="en-US" dirty="0"/>
                        <a:t>(1.02, 1.11)</a:t>
                      </a:r>
                    </a:p>
                  </a:txBody>
                  <a:tcPr anchor="ctr"/>
                </a:tc>
                <a:tc>
                  <a:txBody>
                    <a:bodyPr/>
                    <a:lstStyle/>
                    <a:p>
                      <a:pPr algn="ctr"/>
                      <a:r>
                        <a:rPr lang="en-US" dirty="0"/>
                        <a:t>0.002</a:t>
                      </a:r>
                    </a:p>
                  </a:txBody>
                  <a:tcPr anchor="ctr"/>
                </a:tc>
                <a:tc>
                  <a:txBody>
                    <a:bodyPr/>
                    <a:lstStyle/>
                    <a:p>
                      <a:pPr algn="ctr"/>
                      <a:r>
                        <a:rPr lang="en-US" dirty="0"/>
                        <a:t>0.6</a:t>
                      </a:r>
                    </a:p>
                  </a:txBody>
                  <a:tcPr anchor="ctr"/>
                </a:tc>
                <a:tc>
                  <a:txBody>
                    <a:bodyPr/>
                    <a:lstStyle/>
                    <a:p>
                      <a:pPr algn="ctr"/>
                      <a:r>
                        <a:rPr lang="en-US" dirty="0"/>
                        <a:t>50.2</a:t>
                      </a:r>
                    </a:p>
                  </a:txBody>
                  <a:tcPr anchor="ctr"/>
                </a:tc>
                <a:extLst>
                  <a:ext uri="{0D108BD9-81ED-4DB2-BD59-A6C34878D82A}">
                    <a16:rowId xmlns:a16="http://schemas.microsoft.com/office/drawing/2014/main" val="3386034062"/>
                  </a:ext>
                </a:extLst>
              </a:tr>
              <a:tr h="370840">
                <a:tc>
                  <a:txBody>
                    <a:bodyPr/>
                    <a:lstStyle/>
                    <a:p>
                      <a:r>
                        <a:rPr lang="en-US" dirty="0"/>
                        <a:t>CRP ➜ BMI</a:t>
                      </a:r>
                    </a:p>
                  </a:txBody>
                  <a:tcPr anchor="ctr"/>
                </a:tc>
                <a:tc>
                  <a:txBody>
                    <a:bodyPr/>
                    <a:lstStyle/>
                    <a:p>
                      <a:pPr algn="ctr"/>
                      <a:r>
                        <a:rPr lang="en-US" dirty="0"/>
                        <a:t>0.58 </a:t>
                      </a:r>
                    </a:p>
                    <a:p>
                      <a:pPr algn="ctr"/>
                      <a:r>
                        <a:rPr lang="en-US" dirty="0"/>
                        <a:t>(1.53, 1.63)</a:t>
                      </a:r>
                    </a:p>
                  </a:txBody>
                  <a:tcPr anchor="ctr"/>
                </a:tc>
                <a:tc>
                  <a:txBody>
                    <a:bodyPr/>
                    <a:lstStyle/>
                    <a:p>
                      <a:pPr algn="ctr"/>
                      <a:r>
                        <a:rPr lang="en-US" dirty="0"/>
                        <a:t>-0.30</a:t>
                      </a:r>
                    </a:p>
                    <a:p>
                      <a:pPr algn="ctr"/>
                      <a:r>
                        <a:rPr lang="en-US" dirty="0"/>
                        <a:t>(-0.78, 0.18)</a:t>
                      </a:r>
                    </a:p>
                  </a:txBody>
                  <a:tcPr anchor="ctr"/>
                </a:tc>
                <a:tc>
                  <a:txBody>
                    <a:bodyPr/>
                    <a:lstStyle/>
                    <a:p>
                      <a:pPr algn="ctr"/>
                      <a:r>
                        <a:rPr lang="en-US" dirty="0"/>
                        <a:t>0.2</a:t>
                      </a:r>
                    </a:p>
                  </a:txBody>
                  <a:tcPr anchor="ctr"/>
                </a:tc>
                <a:tc>
                  <a:txBody>
                    <a:bodyPr/>
                    <a:lstStyle/>
                    <a:p>
                      <a:pPr algn="ctr"/>
                      <a:r>
                        <a:rPr lang="en-US" dirty="0"/>
                        <a:t>&lt;0.00001</a:t>
                      </a:r>
                    </a:p>
                  </a:txBody>
                  <a:tcPr anchor="ctr"/>
                </a:tc>
                <a:tc>
                  <a:txBody>
                    <a:bodyPr/>
                    <a:lstStyle/>
                    <a:p>
                      <a:pPr algn="ctr"/>
                      <a:r>
                        <a:rPr lang="en-US" dirty="0"/>
                        <a:t>78.3</a:t>
                      </a:r>
                    </a:p>
                  </a:txBody>
                  <a:tcPr anchor="ctr"/>
                </a:tc>
                <a:extLst>
                  <a:ext uri="{0D108BD9-81ED-4DB2-BD59-A6C34878D82A}">
                    <a16:rowId xmlns:a16="http://schemas.microsoft.com/office/drawing/2014/main" val="2224766559"/>
                  </a:ext>
                </a:extLst>
              </a:tr>
            </a:tbl>
          </a:graphicData>
        </a:graphic>
      </p:graphicFrame>
      <p:sp>
        <p:nvSpPr>
          <p:cNvPr id="9" name="Rectangle 8"/>
          <p:cNvSpPr/>
          <p:nvPr/>
        </p:nvSpPr>
        <p:spPr>
          <a:xfrm>
            <a:off x="1311860" y="3057525"/>
            <a:ext cx="9578079"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34251271-A62C-2A37-F902-6E0353EE4CCC}"/>
              </a:ext>
            </a:extLst>
          </p:cNvPr>
          <p:cNvSpPr/>
          <p:nvPr/>
        </p:nvSpPr>
        <p:spPr>
          <a:xfrm>
            <a:off x="3776870" y="1820849"/>
            <a:ext cx="1765189" cy="12366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6F3632C8-3C61-3F5F-FA20-491850A51680}"/>
              </a:ext>
            </a:extLst>
          </p:cNvPr>
          <p:cNvSpPr/>
          <p:nvPr/>
        </p:nvSpPr>
        <p:spPr>
          <a:xfrm rot="2289386">
            <a:off x="3424997" y="2892586"/>
            <a:ext cx="1863443" cy="2003479"/>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779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3" cstate="print"/>
          <a:srcRect/>
          <a:stretch>
            <a:fillRect/>
          </a:stretch>
        </p:blipFill>
        <p:spPr bwMode="auto">
          <a:xfrm>
            <a:off x="1506907" y="3730625"/>
            <a:ext cx="3752850" cy="3127375"/>
          </a:xfrm>
          <a:prstGeom prst="rect">
            <a:avLst/>
          </a:prstGeom>
          <a:noFill/>
          <a:ln w="9525">
            <a:noFill/>
            <a:miter lim="800000"/>
            <a:headEnd/>
            <a:tailEnd/>
          </a:ln>
        </p:spPr>
      </p:pic>
      <p:sp>
        <p:nvSpPr>
          <p:cNvPr id="3" name="Title 1">
            <a:extLst>
              <a:ext uri="{FF2B5EF4-FFF2-40B4-BE49-F238E27FC236}">
                <a16:creationId xmlns:a16="http://schemas.microsoft.com/office/drawing/2014/main" id="{E093FAA9-D5F3-54C4-0EAA-F8EBAF43F86C}"/>
              </a:ext>
            </a:extLst>
          </p:cNvPr>
          <p:cNvSpPr>
            <a:spLocks noGrp="1"/>
          </p:cNvSpPr>
          <p:nvPr>
            <p:ph type="title"/>
          </p:nvPr>
        </p:nvSpPr>
        <p:spPr>
          <a:xfrm>
            <a:off x="1981200" y="133376"/>
            <a:ext cx="8229600" cy="1143000"/>
          </a:xfrm>
        </p:spPr>
        <p:txBody>
          <a:bodyPr>
            <a:normAutofit fontScale="90000"/>
          </a:bodyPr>
          <a:lstStyle/>
          <a:p>
            <a:pPr algn="ctr"/>
            <a:r>
              <a:rPr lang="en-GB" sz="3600" dirty="0">
                <a:solidFill>
                  <a:schemeClr val="accent1">
                    <a:lumMod val="75000"/>
                  </a:schemeClr>
                </a:solidFill>
              </a:rPr>
              <a:t>“Bi-directional Mendelian Randomization”</a:t>
            </a:r>
            <a:br>
              <a:rPr lang="en-GB" sz="3600" dirty="0">
                <a:solidFill>
                  <a:schemeClr val="accent1">
                    <a:lumMod val="75000"/>
                  </a:schemeClr>
                </a:solidFill>
              </a:rPr>
            </a:br>
            <a:r>
              <a:rPr lang="en-GB" sz="3600" dirty="0">
                <a:solidFill>
                  <a:schemeClr val="accent1">
                    <a:lumMod val="75000"/>
                  </a:schemeClr>
                </a:solidFill>
              </a:rPr>
              <a:t>Testing causality and reverse causation</a:t>
            </a:r>
          </a:p>
        </p:txBody>
      </p:sp>
      <p:graphicFrame>
        <p:nvGraphicFramePr>
          <p:cNvPr id="4" name="Table 4">
            <a:extLst>
              <a:ext uri="{FF2B5EF4-FFF2-40B4-BE49-F238E27FC236}">
                <a16:creationId xmlns:a16="http://schemas.microsoft.com/office/drawing/2014/main" id="{8A8A4692-B5DE-4F3F-B235-41CDB7F5691B}"/>
              </a:ext>
            </a:extLst>
          </p:cNvPr>
          <p:cNvGraphicFramePr>
            <a:graphicFrameLocks noGrp="1"/>
          </p:cNvGraphicFramePr>
          <p:nvPr/>
        </p:nvGraphicFramePr>
        <p:xfrm>
          <a:off x="1306960" y="1439811"/>
          <a:ext cx="9578080" cy="2291080"/>
        </p:xfrm>
        <a:graphic>
          <a:graphicData uri="http://schemas.openxmlformats.org/drawingml/2006/table">
            <a:tbl>
              <a:tblPr firstRow="1" bandRow="1">
                <a:tableStyleId>{5C22544A-7EE6-4342-B048-85BDC9FD1C3A}</a:tableStyleId>
              </a:tblPr>
              <a:tblGrid>
                <a:gridCol w="2475230">
                  <a:extLst>
                    <a:ext uri="{9D8B030D-6E8A-4147-A177-3AD203B41FA5}">
                      <a16:colId xmlns:a16="http://schemas.microsoft.com/office/drawing/2014/main" val="7592999"/>
                    </a:ext>
                  </a:extLst>
                </a:gridCol>
                <a:gridCol w="1766578">
                  <a:extLst>
                    <a:ext uri="{9D8B030D-6E8A-4147-A177-3AD203B41FA5}">
                      <a16:colId xmlns:a16="http://schemas.microsoft.com/office/drawing/2014/main" val="1451181262"/>
                    </a:ext>
                  </a:extLst>
                </a:gridCol>
                <a:gridCol w="1766578">
                  <a:extLst>
                    <a:ext uri="{9D8B030D-6E8A-4147-A177-3AD203B41FA5}">
                      <a16:colId xmlns:a16="http://schemas.microsoft.com/office/drawing/2014/main" val="2116699199"/>
                    </a:ext>
                  </a:extLst>
                </a:gridCol>
                <a:gridCol w="1189898">
                  <a:extLst>
                    <a:ext uri="{9D8B030D-6E8A-4147-A177-3AD203B41FA5}">
                      <a16:colId xmlns:a16="http://schemas.microsoft.com/office/drawing/2014/main" val="4068294763"/>
                    </a:ext>
                  </a:extLst>
                </a:gridCol>
                <a:gridCol w="1189898">
                  <a:extLst>
                    <a:ext uri="{9D8B030D-6E8A-4147-A177-3AD203B41FA5}">
                      <a16:colId xmlns:a16="http://schemas.microsoft.com/office/drawing/2014/main" val="67018328"/>
                    </a:ext>
                  </a:extLst>
                </a:gridCol>
                <a:gridCol w="1189898">
                  <a:extLst>
                    <a:ext uri="{9D8B030D-6E8A-4147-A177-3AD203B41FA5}">
                      <a16:colId xmlns:a16="http://schemas.microsoft.com/office/drawing/2014/main" val="2053170224"/>
                    </a:ext>
                  </a:extLst>
                </a:gridCol>
              </a:tblGrid>
              <a:tr h="370840">
                <a:tc>
                  <a:txBody>
                    <a:bodyPr/>
                    <a:lstStyle/>
                    <a:p>
                      <a:endParaRPr lang="en-US" dirty="0"/>
                    </a:p>
                  </a:txBody>
                  <a:tcPr anchor="ctr"/>
                </a:tc>
                <a:tc gridSpan="2">
                  <a:txBody>
                    <a:bodyPr/>
                    <a:lstStyle/>
                    <a:p>
                      <a:pPr algn="ctr"/>
                      <a:r>
                        <a:rPr lang="en-US" dirty="0"/>
                        <a:t>Effect estimates</a:t>
                      </a:r>
                    </a:p>
                  </a:txBody>
                  <a:tcPr anchor="ctr"/>
                </a:tc>
                <a:tc hMerge="1">
                  <a:txBody>
                    <a:bodyPr/>
                    <a:lstStyle/>
                    <a:p>
                      <a:endParaRPr lang="en-US" dirty="0"/>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563498864"/>
                  </a:ext>
                </a:extLst>
              </a:tr>
              <a:tr h="370840">
                <a:tc>
                  <a:txBody>
                    <a:bodyPr/>
                    <a:lstStyle/>
                    <a:p>
                      <a:r>
                        <a:rPr lang="en-US" dirty="0"/>
                        <a:t>Exposure ➜ Outcome</a:t>
                      </a:r>
                    </a:p>
                  </a:txBody>
                  <a:tcPr anchor="ctr"/>
                </a:tc>
                <a:tc>
                  <a:txBody>
                    <a:bodyPr/>
                    <a:lstStyle/>
                    <a:p>
                      <a:pPr algn="ctr"/>
                      <a:r>
                        <a:rPr lang="en-US" dirty="0"/>
                        <a:t>Observational association</a:t>
                      </a:r>
                    </a:p>
                  </a:txBody>
                  <a:tcPr anchor="ctr"/>
                </a:tc>
                <a:tc>
                  <a:txBody>
                    <a:bodyPr/>
                    <a:lstStyle/>
                    <a:p>
                      <a:pPr algn="ctr"/>
                      <a:r>
                        <a:rPr lang="en-US" dirty="0"/>
                        <a:t>Instrumental variable (MR)</a:t>
                      </a:r>
                    </a:p>
                  </a:txBody>
                  <a:tcPr anchor="ctr"/>
                </a:tc>
                <a:tc>
                  <a:txBody>
                    <a:bodyPr/>
                    <a:lstStyle/>
                    <a:p>
                      <a:pPr algn="ctr"/>
                      <a:r>
                        <a:rPr lang="en-US" i="1" dirty="0"/>
                        <a:t>P</a:t>
                      </a:r>
                      <a:r>
                        <a:rPr lang="en-US" baseline="-25000" dirty="0"/>
                        <a:t>IV</a:t>
                      </a:r>
                    </a:p>
                  </a:txBody>
                  <a:tcPr anchor="ctr"/>
                </a:tc>
                <a:tc>
                  <a:txBody>
                    <a:bodyPr/>
                    <a:lstStyle/>
                    <a:p>
                      <a:pPr algn="ctr"/>
                      <a:r>
                        <a:rPr lang="en-US" i="1" dirty="0" err="1"/>
                        <a:t>P</a:t>
                      </a:r>
                      <a:r>
                        <a:rPr lang="en-US" baseline="-25000" dirty="0" err="1"/>
                        <a:t>diff</a:t>
                      </a:r>
                      <a:endParaRPr lang="en-US" baseline="-25000" dirty="0"/>
                    </a:p>
                  </a:txBody>
                  <a:tcPr anchor="ctr"/>
                </a:tc>
                <a:tc>
                  <a:txBody>
                    <a:bodyPr/>
                    <a:lstStyle/>
                    <a:p>
                      <a:pPr algn="ctr"/>
                      <a:r>
                        <a:rPr lang="en-US" i="1" dirty="0" err="1"/>
                        <a:t>F</a:t>
                      </a:r>
                      <a:r>
                        <a:rPr lang="en-US" baseline="-25000" dirty="0" err="1"/>
                        <a:t>first</a:t>
                      </a:r>
                      <a:endParaRPr lang="en-US" baseline="-25000" dirty="0"/>
                    </a:p>
                  </a:txBody>
                  <a:tcPr anchor="ctr"/>
                </a:tc>
                <a:extLst>
                  <a:ext uri="{0D108BD9-81ED-4DB2-BD59-A6C34878D82A}">
                    <a16:rowId xmlns:a16="http://schemas.microsoft.com/office/drawing/2014/main" val="439529130"/>
                  </a:ext>
                </a:extLst>
              </a:tr>
              <a:tr h="370840">
                <a:tc>
                  <a:txBody>
                    <a:bodyPr/>
                    <a:lstStyle/>
                    <a:p>
                      <a:r>
                        <a:rPr lang="en-US" dirty="0"/>
                        <a:t>BMI ➜ CRP</a:t>
                      </a:r>
                    </a:p>
                  </a:txBody>
                  <a:tcPr anchor="ctr"/>
                </a:tc>
                <a:tc>
                  <a:txBody>
                    <a:bodyPr/>
                    <a:lstStyle/>
                    <a:p>
                      <a:pPr algn="ctr"/>
                      <a:r>
                        <a:rPr lang="en-US" dirty="0"/>
                        <a:t>1.075 </a:t>
                      </a:r>
                    </a:p>
                    <a:p>
                      <a:pPr algn="ctr"/>
                      <a:r>
                        <a:rPr lang="en-US" dirty="0"/>
                        <a:t>(1.073, 1.077)</a:t>
                      </a:r>
                    </a:p>
                  </a:txBody>
                  <a:tcPr anchor="ctr"/>
                </a:tc>
                <a:tc>
                  <a:txBody>
                    <a:bodyPr/>
                    <a:lstStyle/>
                    <a:p>
                      <a:pPr algn="ctr"/>
                      <a:r>
                        <a:rPr lang="en-US" dirty="0"/>
                        <a:t>1.06</a:t>
                      </a:r>
                    </a:p>
                    <a:p>
                      <a:pPr algn="ctr"/>
                      <a:r>
                        <a:rPr lang="en-US" dirty="0"/>
                        <a:t>(1.02, 1.11)</a:t>
                      </a:r>
                    </a:p>
                  </a:txBody>
                  <a:tcPr anchor="ctr"/>
                </a:tc>
                <a:tc>
                  <a:txBody>
                    <a:bodyPr/>
                    <a:lstStyle/>
                    <a:p>
                      <a:pPr algn="ctr"/>
                      <a:r>
                        <a:rPr lang="en-US" dirty="0"/>
                        <a:t>0.002</a:t>
                      </a:r>
                    </a:p>
                  </a:txBody>
                  <a:tcPr anchor="ctr"/>
                </a:tc>
                <a:tc>
                  <a:txBody>
                    <a:bodyPr/>
                    <a:lstStyle/>
                    <a:p>
                      <a:pPr algn="ctr"/>
                      <a:r>
                        <a:rPr lang="en-US" dirty="0"/>
                        <a:t>0.6</a:t>
                      </a:r>
                    </a:p>
                  </a:txBody>
                  <a:tcPr anchor="ctr"/>
                </a:tc>
                <a:tc>
                  <a:txBody>
                    <a:bodyPr/>
                    <a:lstStyle/>
                    <a:p>
                      <a:pPr algn="ctr"/>
                      <a:r>
                        <a:rPr lang="en-US" dirty="0"/>
                        <a:t>50.2</a:t>
                      </a:r>
                    </a:p>
                  </a:txBody>
                  <a:tcPr anchor="ctr"/>
                </a:tc>
                <a:extLst>
                  <a:ext uri="{0D108BD9-81ED-4DB2-BD59-A6C34878D82A}">
                    <a16:rowId xmlns:a16="http://schemas.microsoft.com/office/drawing/2014/main" val="3386034062"/>
                  </a:ext>
                </a:extLst>
              </a:tr>
              <a:tr h="370840">
                <a:tc>
                  <a:txBody>
                    <a:bodyPr/>
                    <a:lstStyle/>
                    <a:p>
                      <a:r>
                        <a:rPr lang="en-US" dirty="0"/>
                        <a:t>CRP ➜ BMI</a:t>
                      </a:r>
                    </a:p>
                  </a:txBody>
                  <a:tcPr anchor="ctr"/>
                </a:tc>
                <a:tc>
                  <a:txBody>
                    <a:bodyPr/>
                    <a:lstStyle/>
                    <a:p>
                      <a:pPr algn="ctr"/>
                      <a:r>
                        <a:rPr lang="en-US" dirty="0"/>
                        <a:t>0.58 </a:t>
                      </a:r>
                    </a:p>
                    <a:p>
                      <a:pPr algn="ctr"/>
                      <a:r>
                        <a:rPr lang="en-US" dirty="0"/>
                        <a:t>(1.53, 1.63)</a:t>
                      </a:r>
                    </a:p>
                  </a:txBody>
                  <a:tcPr anchor="ctr"/>
                </a:tc>
                <a:tc>
                  <a:txBody>
                    <a:bodyPr/>
                    <a:lstStyle/>
                    <a:p>
                      <a:pPr algn="ctr"/>
                      <a:r>
                        <a:rPr lang="en-US" dirty="0"/>
                        <a:t>-0.30</a:t>
                      </a:r>
                    </a:p>
                    <a:p>
                      <a:pPr algn="ctr"/>
                      <a:r>
                        <a:rPr lang="en-US" dirty="0"/>
                        <a:t>(-0.78, 0.18)</a:t>
                      </a:r>
                    </a:p>
                  </a:txBody>
                  <a:tcPr anchor="ctr"/>
                </a:tc>
                <a:tc>
                  <a:txBody>
                    <a:bodyPr/>
                    <a:lstStyle/>
                    <a:p>
                      <a:pPr algn="ctr"/>
                      <a:r>
                        <a:rPr lang="en-US" dirty="0"/>
                        <a:t>0.2</a:t>
                      </a:r>
                    </a:p>
                  </a:txBody>
                  <a:tcPr anchor="ctr"/>
                </a:tc>
                <a:tc>
                  <a:txBody>
                    <a:bodyPr/>
                    <a:lstStyle/>
                    <a:p>
                      <a:pPr algn="ctr"/>
                      <a:r>
                        <a:rPr lang="en-US" dirty="0"/>
                        <a:t>&lt;0.00001</a:t>
                      </a:r>
                    </a:p>
                  </a:txBody>
                  <a:tcPr anchor="ctr"/>
                </a:tc>
                <a:tc>
                  <a:txBody>
                    <a:bodyPr/>
                    <a:lstStyle/>
                    <a:p>
                      <a:pPr algn="ctr"/>
                      <a:r>
                        <a:rPr lang="en-US" dirty="0"/>
                        <a:t>78.3</a:t>
                      </a:r>
                    </a:p>
                  </a:txBody>
                  <a:tcPr anchor="ctr"/>
                </a:tc>
                <a:extLst>
                  <a:ext uri="{0D108BD9-81ED-4DB2-BD59-A6C34878D82A}">
                    <a16:rowId xmlns:a16="http://schemas.microsoft.com/office/drawing/2014/main" val="2224766559"/>
                  </a:ext>
                </a:extLst>
              </a:tr>
            </a:tbl>
          </a:graphicData>
        </a:graphic>
      </p:graphicFrame>
      <p:sp>
        <p:nvSpPr>
          <p:cNvPr id="9" name="Rectangle 8"/>
          <p:cNvSpPr/>
          <p:nvPr/>
        </p:nvSpPr>
        <p:spPr>
          <a:xfrm>
            <a:off x="1311860" y="3057525"/>
            <a:ext cx="9578079"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34251271-A62C-2A37-F902-6E0353EE4CCC}"/>
              </a:ext>
            </a:extLst>
          </p:cNvPr>
          <p:cNvSpPr/>
          <p:nvPr/>
        </p:nvSpPr>
        <p:spPr>
          <a:xfrm>
            <a:off x="5557962" y="1820849"/>
            <a:ext cx="2941982" cy="1236676"/>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6F3632C8-3C61-3F5F-FA20-491850A51680}"/>
              </a:ext>
            </a:extLst>
          </p:cNvPr>
          <p:cNvSpPr/>
          <p:nvPr/>
        </p:nvSpPr>
        <p:spPr>
          <a:xfrm rot="4483940">
            <a:off x="3883307" y="1860309"/>
            <a:ext cx="1916392" cy="3525007"/>
          </a:xfrm>
          <a:prstGeom prst="arc">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769A813F-FE9C-B782-04C3-AFF5AC622052}"/>
              </a:ext>
            </a:extLst>
          </p:cNvPr>
          <p:cNvSpPr/>
          <p:nvPr/>
        </p:nvSpPr>
        <p:spPr>
          <a:xfrm>
            <a:off x="3776870" y="1820849"/>
            <a:ext cx="1757238" cy="12366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9187C14C-2F24-10D2-543D-71D80F4106DB}"/>
              </a:ext>
            </a:extLst>
          </p:cNvPr>
          <p:cNvSpPr/>
          <p:nvPr/>
        </p:nvSpPr>
        <p:spPr>
          <a:xfrm rot="2289386">
            <a:off x="3424997" y="2892586"/>
            <a:ext cx="1863443" cy="2003479"/>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35809510-7912-595E-E6F2-18D94C4342BA}"/>
              </a:ext>
            </a:extLst>
          </p:cNvPr>
          <p:cNvSpPr/>
          <p:nvPr/>
        </p:nvSpPr>
        <p:spPr>
          <a:xfrm>
            <a:off x="5557962" y="1820849"/>
            <a:ext cx="1757238" cy="1236676"/>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547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3" cstate="print"/>
          <a:srcRect/>
          <a:stretch>
            <a:fillRect/>
          </a:stretch>
        </p:blipFill>
        <p:spPr bwMode="auto">
          <a:xfrm>
            <a:off x="1506907" y="3730625"/>
            <a:ext cx="3752850" cy="3127375"/>
          </a:xfrm>
          <a:prstGeom prst="rect">
            <a:avLst/>
          </a:prstGeom>
          <a:noFill/>
          <a:ln w="9525">
            <a:noFill/>
            <a:miter lim="800000"/>
            <a:headEnd/>
            <a:tailEnd/>
          </a:ln>
        </p:spPr>
      </p:pic>
      <p:sp>
        <p:nvSpPr>
          <p:cNvPr id="3" name="Title 1">
            <a:extLst>
              <a:ext uri="{FF2B5EF4-FFF2-40B4-BE49-F238E27FC236}">
                <a16:creationId xmlns:a16="http://schemas.microsoft.com/office/drawing/2014/main" id="{E093FAA9-D5F3-54C4-0EAA-F8EBAF43F86C}"/>
              </a:ext>
            </a:extLst>
          </p:cNvPr>
          <p:cNvSpPr>
            <a:spLocks noGrp="1"/>
          </p:cNvSpPr>
          <p:nvPr>
            <p:ph type="title"/>
          </p:nvPr>
        </p:nvSpPr>
        <p:spPr>
          <a:xfrm>
            <a:off x="1981200" y="133376"/>
            <a:ext cx="8229600" cy="1143000"/>
          </a:xfrm>
        </p:spPr>
        <p:txBody>
          <a:bodyPr>
            <a:normAutofit fontScale="90000"/>
          </a:bodyPr>
          <a:lstStyle/>
          <a:p>
            <a:pPr algn="ctr"/>
            <a:r>
              <a:rPr lang="en-GB" sz="3600" dirty="0">
                <a:solidFill>
                  <a:schemeClr val="accent1">
                    <a:lumMod val="75000"/>
                  </a:schemeClr>
                </a:solidFill>
              </a:rPr>
              <a:t>“Bi-directional Mendelian Randomization”</a:t>
            </a:r>
            <a:br>
              <a:rPr lang="en-GB" sz="3600" dirty="0">
                <a:solidFill>
                  <a:schemeClr val="accent1">
                    <a:lumMod val="75000"/>
                  </a:schemeClr>
                </a:solidFill>
              </a:rPr>
            </a:br>
            <a:r>
              <a:rPr lang="en-GB" sz="3600" dirty="0">
                <a:solidFill>
                  <a:schemeClr val="accent1">
                    <a:lumMod val="75000"/>
                  </a:schemeClr>
                </a:solidFill>
              </a:rPr>
              <a:t>Testing causality and reverse causation</a:t>
            </a:r>
          </a:p>
        </p:txBody>
      </p:sp>
      <p:graphicFrame>
        <p:nvGraphicFramePr>
          <p:cNvPr id="4" name="Table 4">
            <a:extLst>
              <a:ext uri="{FF2B5EF4-FFF2-40B4-BE49-F238E27FC236}">
                <a16:creationId xmlns:a16="http://schemas.microsoft.com/office/drawing/2014/main" id="{8A8A4692-B5DE-4F3F-B235-41CDB7F5691B}"/>
              </a:ext>
            </a:extLst>
          </p:cNvPr>
          <p:cNvGraphicFramePr>
            <a:graphicFrameLocks noGrp="1"/>
          </p:cNvGraphicFramePr>
          <p:nvPr/>
        </p:nvGraphicFramePr>
        <p:xfrm>
          <a:off x="1306960" y="1439811"/>
          <a:ext cx="9578080" cy="2291080"/>
        </p:xfrm>
        <a:graphic>
          <a:graphicData uri="http://schemas.openxmlformats.org/drawingml/2006/table">
            <a:tbl>
              <a:tblPr firstRow="1" bandRow="1">
                <a:tableStyleId>{5C22544A-7EE6-4342-B048-85BDC9FD1C3A}</a:tableStyleId>
              </a:tblPr>
              <a:tblGrid>
                <a:gridCol w="2475230">
                  <a:extLst>
                    <a:ext uri="{9D8B030D-6E8A-4147-A177-3AD203B41FA5}">
                      <a16:colId xmlns:a16="http://schemas.microsoft.com/office/drawing/2014/main" val="7592999"/>
                    </a:ext>
                  </a:extLst>
                </a:gridCol>
                <a:gridCol w="1766578">
                  <a:extLst>
                    <a:ext uri="{9D8B030D-6E8A-4147-A177-3AD203B41FA5}">
                      <a16:colId xmlns:a16="http://schemas.microsoft.com/office/drawing/2014/main" val="1451181262"/>
                    </a:ext>
                  </a:extLst>
                </a:gridCol>
                <a:gridCol w="1766578">
                  <a:extLst>
                    <a:ext uri="{9D8B030D-6E8A-4147-A177-3AD203B41FA5}">
                      <a16:colId xmlns:a16="http://schemas.microsoft.com/office/drawing/2014/main" val="2116699199"/>
                    </a:ext>
                  </a:extLst>
                </a:gridCol>
                <a:gridCol w="1189898">
                  <a:extLst>
                    <a:ext uri="{9D8B030D-6E8A-4147-A177-3AD203B41FA5}">
                      <a16:colId xmlns:a16="http://schemas.microsoft.com/office/drawing/2014/main" val="4068294763"/>
                    </a:ext>
                  </a:extLst>
                </a:gridCol>
                <a:gridCol w="1189898">
                  <a:extLst>
                    <a:ext uri="{9D8B030D-6E8A-4147-A177-3AD203B41FA5}">
                      <a16:colId xmlns:a16="http://schemas.microsoft.com/office/drawing/2014/main" val="67018328"/>
                    </a:ext>
                  </a:extLst>
                </a:gridCol>
                <a:gridCol w="1189898">
                  <a:extLst>
                    <a:ext uri="{9D8B030D-6E8A-4147-A177-3AD203B41FA5}">
                      <a16:colId xmlns:a16="http://schemas.microsoft.com/office/drawing/2014/main" val="2053170224"/>
                    </a:ext>
                  </a:extLst>
                </a:gridCol>
              </a:tblGrid>
              <a:tr h="370840">
                <a:tc>
                  <a:txBody>
                    <a:bodyPr/>
                    <a:lstStyle/>
                    <a:p>
                      <a:endParaRPr lang="en-US" dirty="0"/>
                    </a:p>
                  </a:txBody>
                  <a:tcPr anchor="ctr"/>
                </a:tc>
                <a:tc gridSpan="2">
                  <a:txBody>
                    <a:bodyPr/>
                    <a:lstStyle/>
                    <a:p>
                      <a:pPr algn="ctr"/>
                      <a:r>
                        <a:rPr lang="en-US" dirty="0"/>
                        <a:t>Effect estimates</a:t>
                      </a:r>
                    </a:p>
                  </a:txBody>
                  <a:tcPr anchor="ctr"/>
                </a:tc>
                <a:tc hMerge="1">
                  <a:txBody>
                    <a:bodyPr/>
                    <a:lstStyle/>
                    <a:p>
                      <a:endParaRPr lang="en-US" dirty="0"/>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563498864"/>
                  </a:ext>
                </a:extLst>
              </a:tr>
              <a:tr h="370840">
                <a:tc>
                  <a:txBody>
                    <a:bodyPr/>
                    <a:lstStyle/>
                    <a:p>
                      <a:r>
                        <a:rPr lang="en-US" dirty="0"/>
                        <a:t>Exposure ➜ Outcome</a:t>
                      </a:r>
                    </a:p>
                  </a:txBody>
                  <a:tcPr anchor="ctr"/>
                </a:tc>
                <a:tc>
                  <a:txBody>
                    <a:bodyPr/>
                    <a:lstStyle/>
                    <a:p>
                      <a:pPr algn="ctr"/>
                      <a:r>
                        <a:rPr lang="en-US" dirty="0"/>
                        <a:t>Observational association</a:t>
                      </a:r>
                    </a:p>
                  </a:txBody>
                  <a:tcPr anchor="ctr"/>
                </a:tc>
                <a:tc>
                  <a:txBody>
                    <a:bodyPr/>
                    <a:lstStyle/>
                    <a:p>
                      <a:pPr algn="ctr"/>
                      <a:r>
                        <a:rPr lang="en-US" dirty="0"/>
                        <a:t>Instrumental variable (MR)</a:t>
                      </a:r>
                    </a:p>
                  </a:txBody>
                  <a:tcPr anchor="ctr"/>
                </a:tc>
                <a:tc>
                  <a:txBody>
                    <a:bodyPr/>
                    <a:lstStyle/>
                    <a:p>
                      <a:pPr algn="ctr"/>
                      <a:r>
                        <a:rPr lang="en-US" i="1" dirty="0"/>
                        <a:t>P</a:t>
                      </a:r>
                      <a:r>
                        <a:rPr lang="en-US" baseline="-25000" dirty="0"/>
                        <a:t>IV</a:t>
                      </a:r>
                    </a:p>
                  </a:txBody>
                  <a:tcPr anchor="ctr"/>
                </a:tc>
                <a:tc>
                  <a:txBody>
                    <a:bodyPr/>
                    <a:lstStyle/>
                    <a:p>
                      <a:pPr algn="ctr"/>
                      <a:r>
                        <a:rPr lang="en-US" i="1" dirty="0" err="1"/>
                        <a:t>P</a:t>
                      </a:r>
                      <a:r>
                        <a:rPr lang="en-US" baseline="-25000" dirty="0" err="1"/>
                        <a:t>diff</a:t>
                      </a:r>
                      <a:endParaRPr lang="en-US" baseline="-25000" dirty="0"/>
                    </a:p>
                  </a:txBody>
                  <a:tcPr anchor="ctr"/>
                </a:tc>
                <a:tc>
                  <a:txBody>
                    <a:bodyPr/>
                    <a:lstStyle/>
                    <a:p>
                      <a:pPr algn="ctr"/>
                      <a:r>
                        <a:rPr lang="en-US" i="1" dirty="0" err="1"/>
                        <a:t>F</a:t>
                      </a:r>
                      <a:r>
                        <a:rPr lang="en-US" baseline="-25000" dirty="0" err="1"/>
                        <a:t>first</a:t>
                      </a:r>
                      <a:endParaRPr lang="en-US" baseline="-25000" dirty="0"/>
                    </a:p>
                  </a:txBody>
                  <a:tcPr anchor="ctr"/>
                </a:tc>
                <a:extLst>
                  <a:ext uri="{0D108BD9-81ED-4DB2-BD59-A6C34878D82A}">
                    <a16:rowId xmlns:a16="http://schemas.microsoft.com/office/drawing/2014/main" val="439529130"/>
                  </a:ext>
                </a:extLst>
              </a:tr>
              <a:tr h="370840">
                <a:tc>
                  <a:txBody>
                    <a:bodyPr/>
                    <a:lstStyle/>
                    <a:p>
                      <a:r>
                        <a:rPr lang="en-US" dirty="0"/>
                        <a:t>BMI ➜ CRP</a:t>
                      </a:r>
                    </a:p>
                  </a:txBody>
                  <a:tcPr anchor="ctr"/>
                </a:tc>
                <a:tc>
                  <a:txBody>
                    <a:bodyPr/>
                    <a:lstStyle/>
                    <a:p>
                      <a:pPr algn="ctr"/>
                      <a:r>
                        <a:rPr lang="en-US" dirty="0"/>
                        <a:t>1.075 </a:t>
                      </a:r>
                    </a:p>
                    <a:p>
                      <a:pPr algn="ctr"/>
                      <a:r>
                        <a:rPr lang="en-US" dirty="0"/>
                        <a:t>(1.073, 1.077)</a:t>
                      </a:r>
                    </a:p>
                  </a:txBody>
                  <a:tcPr anchor="ctr"/>
                </a:tc>
                <a:tc>
                  <a:txBody>
                    <a:bodyPr/>
                    <a:lstStyle/>
                    <a:p>
                      <a:pPr algn="ctr"/>
                      <a:r>
                        <a:rPr lang="en-US" dirty="0"/>
                        <a:t>1.06</a:t>
                      </a:r>
                    </a:p>
                    <a:p>
                      <a:pPr algn="ctr"/>
                      <a:r>
                        <a:rPr lang="en-US" dirty="0"/>
                        <a:t>(1.02, 1.11)</a:t>
                      </a:r>
                    </a:p>
                  </a:txBody>
                  <a:tcPr anchor="ctr"/>
                </a:tc>
                <a:tc>
                  <a:txBody>
                    <a:bodyPr/>
                    <a:lstStyle/>
                    <a:p>
                      <a:pPr algn="ctr"/>
                      <a:r>
                        <a:rPr lang="en-US" dirty="0"/>
                        <a:t>0.002</a:t>
                      </a:r>
                    </a:p>
                  </a:txBody>
                  <a:tcPr anchor="ctr"/>
                </a:tc>
                <a:tc>
                  <a:txBody>
                    <a:bodyPr/>
                    <a:lstStyle/>
                    <a:p>
                      <a:pPr algn="ctr"/>
                      <a:r>
                        <a:rPr lang="en-US" dirty="0"/>
                        <a:t>0.6</a:t>
                      </a:r>
                    </a:p>
                  </a:txBody>
                  <a:tcPr anchor="ctr"/>
                </a:tc>
                <a:tc>
                  <a:txBody>
                    <a:bodyPr/>
                    <a:lstStyle/>
                    <a:p>
                      <a:pPr algn="ctr"/>
                      <a:r>
                        <a:rPr lang="en-US" dirty="0"/>
                        <a:t>50.2</a:t>
                      </a:r>
                    </a:p>
                  </a:txBody>
                  <a:tcPr anchor="ctr"/>
                </a:tc>
                <a:extLst>
                  <a:ext uri="{0D108BD9-81ED-4DB2-BD59-A6C34878D82A}">
                    <a16:rowId xmlns:a16="http://schemas.microsoft.com/office/drawing/2014/main" val="3386034062"/>
                  </a:ext>
                </a:extLst>
              </a:tr>
              <a:tr h="370840">
                <a:tc>
                  <a:txBody>
                    <a:bodyPr/>
                    <a:lstStyle/>
                    <a:p>
                      <a:r>
                        <a:rPr lang="en-US" dirty="0"/>
                        <a:t>CRP ➜ BMI</a:t>
                      </a:r>
                    </a:p>
                  </a:txBody>
                  <a:tcPr anchor="ctr"/>
                </a:tc>
                <a:tc>
                  <a:txBody>
                    <a:bodyPr/>
                    <a:lstStyle/>
                    <a:p>
                      <a:pPr algn="ctr"/>
                      <a:r>
                        <a:rPr lang="en-US" dirty="0"/>
                        <a:t>0.58 </a:t>
                      </a:r>
                    </a:p>
                    <a:p>
                      <a:pPr algn="ctr"/>
                      <a:r>
                        <a:rPr lang="en-US" dirty="0"/>
                        <a:t>(1.53, 1.63)</a:t>
                      </a:r>
                    </a:p>
                  </a:txBody>
                  <a:tcPr anchor="ctr"/>
                </a:tc>
                <a:tc>
                  <a:txBody>
                    <a:bodyPr/>
                    <a:lstStyle/>
                    <a:p>
                      <a:pPr algn="ctr"/>
                      <a:r>
                        <a:rPr lang="en-US" dirty="0"/>
                        <a:t>-0.30</a:t>
                      </a:r>
                    </a:p>
                    <a:p>
                      <a:pPr algn="ctr"/>
                      <a:r>
                        <a:rPr lang="en-US" dirty="0"/>
                        <a:t>(-0.78, 0.18)</a:t>
                      </a:r>
                    </a:p>
                  </a:txBody>
                  <a:tcPr anchor="ctr"/>
                </a:tc>
                <a:tc>
                  <a:txBody>
                    <a:bodyPr/>
                    <a:lstStyle/>
                    <a:p>
                      <a:pPr algn="ctr"/>
                      <a:r>
                        <a:rPr lang="en-US" dirty="0"/>
                        <a:t>0.2</a:t>
                      </a:r>
                    </a:p>
                  </a:txBody>
                  <a:tcPr anchor="ctr"/>
                </a:tc>
                <a:tc>
                  <a:txBody>
                    <a:bodyPr/>
                    <a:lstStyle/>
                    <a:p>
                      <a:pPr algn="ctr"/>
                      <a:r>
                        <a:rPr lang="en-US" dirty="0"/>
                        <a:t>&lt;0.00001</a:t>
                      </a:r>
                    </a:p>
                  </a:txBody>
                  <a:tcPr anchor="ctr"/>
                </a:tc>
                <a:tc>
                  <a:txBody>
                    <a:bodyPr/>
                    <a:lstStyle/>
                    <a:p>
                      <a:pPr algn="ctr"/>
                      <a:r>
                        <a:rPr lang="en-US" dirty="0"/>
                        <a:t>78.3</a:t>
                      </a:r>
                    </a:p>
                  </a:txBody>
                  <a:tcPr anchor="ctr"/>
                </a:tc>
                <a:extLst>
                  <a:ext uri="{0D108BD9-81ED-4DB2-BD59-A6C34878D82A}">
                    <a16:rowId xmlns:a16="http://schemas.microsoft.com/office/drawing/2014/main" val="2224766559"/>
                  </a:ext>
                </a:extLst>
              </a:tr>
            </a:tbl>
          </a:graphicData>
        </a:graphic>
      </p:graphicFrame>
      <p:sp>
        <p:nvSpPr>
          <p:cNvPr id="9" name="Rectangle 8"/>
          <p:cNvSpPr/>
          <p:nvPr/>
        </p:nvSpPr>
        <p:spPr>
          <a:xfrm>
            <a:off x="1311860" y="3057525"/>
            <a:ext cx="9578079"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34251271-A62C-2A37-F902-6E0353EE4CCC}"/>
              </a:ext>
            </a:extLst>
          </p:cNvPr>
          <p:cNvSpPr/>
          <p:nvPr/>
        </p:nvSpPr>
        <p:spPr>
          <a:xfrm>
            <a:off x="5557962" y="1820849"/>
            <a:ext cx="2941982" cy="1236676"/>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6F3632C8-3C61-3F5F-FA20-491850A51680}"/>
              </a:ext>
            </a:extLst>
          </p:cNvPr>
          <p:cNvSpPr/>
          <p:nvPr/>
        </p:nvSpPr>
        <p:spPr>
          <a:xfrm rot="4483940">
            <a:off x="3883307" y="1860309"/>
            <a:ext cx="1916392" cy="3525007"/>
          </a:xfrm>
          <a:prstGeom prst="arc">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769A813F-FE9C-B782-04C3-AFF5AC622052}"/>
              </a:ext>
            </a:extLst>
          </p:cNvPr>
          <p:cNvSpPr/>
          <p:nvPr/>
        </p:nvSpPr>
        <p:spPr>
          <a:xfrm>
            <a:off x="3776870" y="1820849"/>
            <a:ext cx="1757238" cy="12366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9187C14C-2F24-10D2-543D-71D80F4106DB}"/>
              </a:ext>
            </a:extLst>
          </p:cNvPr>
          <p:cNvSpPr/>
          <p:nvPr/>
        </p:nvSpPr>
        <p:spPr>
          <a:xfrm rot="2289386">
            <a:off x="3424997" y="2892586"/>
            <a:ext cx="1863443" cy="2003479"/>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CF5EDB0-1149-C9DF-864B-061A14BBC590}"/>
              </a:ext>
            </a:extLst>
          </p:cNvPr>
          <p:cNvSpPr txBox="1"/>
          <p:nvPr/>
        </p:nvSpPr>
        <p:spPr>
          <a:xfrm>
            <a:off x="7604456" y="3429000"/>
            <a:ext cx="3275684" cy="1323439"/>
          </a:xfrm>
          <a:prstGeom prst="rect">
            <a:avLst/>
          </a:prstGeom>
          <a:noFill/>
          <a:ln w="12700">
            <a:solidFill>
              <a:srgbClr val="FFC000"/>
            </a:solidFill>
          </a:ln>
        </p:spPr>
        <p:txBody>
          <a:bodyPr wrap="square" rtlCol="0">
            <a:spAutoFit/>
          </a:bodyPr>
          <a:lstStyle/>
          <a:p>
            <a:r>
              <a:rPr lang="en-US" sz="1600" i="1" dirty="0" err="1"/>
              <a:t>P</a:t>
            </a:r>
            <a:r>
              <a:rPr lang="en-US" sz="1600" baseline="-25000" dirty="0" err="1"/>
              <a:t>diff</a:t>
            </a:r>
            <a:r>
              <a:rPr lang="en-US" sz="1600" dirty="0"/>
              <a:t> is calculated by conducting a heterogeneity test of the effect estimates from the observational association and instrumental variable analysis.</a:t>
            </a:r>
          </a:p>
        </p:txBody>
      </p:sp>
      <p:sp>
        <p:nvSpPr>
          <p:cNvPr id="11" name="Rectangle 10">
            <a:extLst>
              <a:ext uri="{FF2B5EF4-FFF2-40B4-BE49-F238E27FC236}">
                <a16:creationId xmlns:a16="http://schemas.microsoft.com/office/drawing/2014/main" id="{35809510-7912-595E-E6F2-18D94C4342BA}"/>
              </a:ext>
            </a:extLst>
          </p:cNvPr>
          <p:cNvSpPr/>
          <p:nvPr/>
        </p:nvSpPr>
        <p:spPr>
          <a:xfrm>
            <a:off x="5557962" y="1820849"/>
            <a:ext cx="1757238" cy="1236676"/>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712F13-7874-0E66-BF43-18771B0D7F1E}"/>
              </a:ext>
            </a:extLst>
          </p:cNvPr>
          <p:cNvSpPr/>
          <p:nvPr/>
        </p:nvSpPr>
        <p:spPr>
          <a:xfrm>
            <a:off x="8523798" y="1820849"/>
            <a:ext cx="1160891" cy="1236676"/>
          </a:xfrm>
          <a:prstGeom prst="rect">
            <a:avLst/>
          </a:prstGeom>
          <a:noFill/>
          <a:ln w="127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892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3" cstate="print"/>
          <a:srcRect/>
          <a:stretch>
            <a:fillRect/>
          </a:stretch>
        </p:blipFill>
        <p:spPr bwMode="auto">
          <a:xfrm>
            <a:off x="1506907" y="3730625"/>
            <a:ext cx="3752850" cy="3127375"/>
          </a:xfrm>
          <a:prstGeom prst="rect">
            <a:avLst/>
          </a:prstGeom>
          <a:noFill/>
          <a:ln w="9525">
            <a:noFill/>
            <a:miter lim="800000"/>
            <a:headEnd/>
            <a:tailEnd/>
          </a:ln>
        </p:spPr>
      </p:pic>
      <p:sp>
        <p:nvSpPr>
          <p:cNvPr id="3" name="Title 1">
            <a:extLst>
              <a:ext uri="{FF2B5EF4-FFF2-40B4-BE49-F238E27FC236}">
                <a16:creationId xmlns:a16="http://schemas.microsoft.com/office/drawing/2014/main" id="{E093FAA9-D5F3-54C4-0EAA-F8EBAF43F86C}"/>
              </a:ext>
            </a:extLst>
          </p:cNvPr>
          <p:cNvSpPr>
            <a:spLocks noGrp="1"/>
          </p:cNvSpPr>
          <p:nvPr>
            <p:ph type="title"/>
          </p:nvPr>
        </p:nvSpPr>
        <p:spPr>
          <a:xfrm>
            <a:off x="1981200" y="133376"/>
            <a:ext cx="8229600" cy="1143000"/>
          </a:xfrm>
        </p:spPr>
        <p:txBody>
          <a:bodyPr>
            <a:normAutofit fontScale="90000"/>
          </a:bodyPr>
          <a:lstStyle/>
          <a:p>
            <a:pPr algn="ctr"/>
            <a:r>
              <a:rPr lang="en-GB" sz="3600" dirty="0">
                <a:solidFill>
                  <a:schemeClr val="accent1">
                    <a:lumMod val="75000"/>
                  </a:schemeClr>
                </a:solidFill>
              </a:rPr>
              <a:t>“Bi-directional Mendelian Randomization”</a:t>
            </a:r>
            <a:br>
              <a:rPr lang="en-GB" sz="3600" dirty="0">
                <a:solidFill>
                  <a:schemeClr val="accent1">
                    <a:lumMod val="75000"/>
                  </a:schemeClr>
                </a:solidFill>
              </a:rPr>
            </a:br>
            <a:r>
              <a:rPr lang="en-GB" sz="3600" dirty="0">
                <a:solidFill>
                  <a:schemeClr val="accent1">
                    <a:lumMod val="75000"/>
                  </a:schemeClr>
                </a:solidFill>
              </a:rPr>
              <a:t>Testing causality and reverse causation</a:t>
            </a:r>
          </a:p>
        </p:txBody>
      </p:sp>
      <p:graphicFrame>
        <p:nvGraphicFramePr>
          <p:cNvPr id="4" name="Table 4">
            <a:extLst>
              <a:ext uri="{FF2B5EF4-FFF2-40B4-BE49-F238E27FC236}">
                <a16:creationId xmlns:a16="http://schemas.microsoft.com/office/drawing/2014/main" id="{8A8A4692-B5DE-4F3F-B235-41CDB7F5691B}"/>
              </a:ext>
            </a:extLst>
          </p:cNvPr>
          <p:cNvGraphicFramePr>
            <a:graphicFrameLocks noGrp="1"/>
          </p:cNvGraphicFramePr>
          <p:nvPr/>
        </p:nvGraphicFramePr>
        <p:xfrm>
          <a:off x="1306960" y="1439811"/>
          <a:ext cx="9578080" cy="2291080"/>
        </p:xfrm>
        <a:graphic>
          <a:graphicData uri="http://schemas.openxmlformats.org/drawingml/2006/table">
            <a:tbl>
              <a:tblPr firstRow="1" bandRow="1">
                <a:tableStyleId>{5C22544A-7EE6-4342-B048-85BDC9FD1C3A}</a:tableStyleId>
              </a:tblPr>
              <a:tblGrid>
                <a:gridCol w="2475230">
                  <a:extLst>
                    <a:ext uri="{9D8B030D-6E8A-4147-A177-3AD203B41FA5}">
                      <a16:colId xmlns:a16="http://schemas.microsoft.com/office/drawing/2014/main" val="7592999"/>
                    </a:ext>
                  </a:extLst>
                </a:gridCol>
                <a:gridCol w="1766578">
                  <a:extLst>
                    <a:ext uri="{9D8B030D-6E8A-4147-A177-3AD203B41FA5}">
                      <a16:colId xmlns:a16="http://schemas.microsoft.com/office/drawing/2014/main" val="1451181262"/>
                    </a:ext>
                  </a:extLst>
                </a:gridCol>
                <a:gridCol w="1766578">
                  <a:extLst>
                    <a:ext uri="{9D8B030D-6E8A-4147-A177-3AD203B41FA5}">
                      <a16:colId xmlns:a16="http://schemas.microsoft.com/office/drawing/2014/main" val="2116699199"/>
                    </a:ext>
                  </a:extLst>
                </a:gridCol>
                <a:gridCol w="1189898">
                  <a:extLst>
                    <a:ext uri="{9D8B030D-6E8A-4147-A177-3AD203B41FA5}">
                      <a16:colId xmlns:a16="http://schemas.microsoft.com/office/drawing/2014/main" val="4068294763"/>
                    </a:ext>
                  </a:extLst>
                </a:gridCol>
                <a:gridCol w="1189898">
                  <a:extLst>
                    <a:ext uri="{9D8B030D-6E8A-4147-A177-3AD203B41FA5}">
                      <a16:colId xmlns:a16="http://schemas.microsoft.com/office/drawing/2014/main" val="67018328"/>
                    </a:ext>
                  </a:extLst>
                </a:gridCol>
                <a:gridCol w="1189898">
                  <a:extLst>
                    <a:ext uri="{9D8B030D-6E8A-4147-A177-3AD203B41FA5}">
                      <a16:colId xmlns:a16="http://schemas.microsoft.com/office/drawing/2014/main" val="2053170224"/>
                    </a:ext>
                  </a:extLst>
                </a:gridCol>
              </a:tblGrid>
              <a:tr h="370840">
                <a:tc>
                  <a:txBody>
                    <a:bodyPr/>
                    <a:lstStyle/>
                    <a:p>
                      <a:endParaRPr lang="en-US" dirty="0"/>
                    </a:p>
                  </a:txBody>
                  <a:tcPr anchor="ctr"/>
                </a:tc>
                <a:tc gridSpan="2">
                  <a:txBody>
                    <a:bodyPr/>
                    <a:lstStyle/>
                    <a:p>
                      <a:pPr algn="ctr"/>
                      <a:r>
                        <a:rPr lang="en-US" dirty="0"/>
                        <a:t>Effect estimates</a:t>
                      </a:r>
                    </a:p>
                  </a:txBody>
                  <a:tcPr anchor="ctr"/>
                </a:tc>
                <a:tc hMerge="1">
                  <a:txBody>
                    <a:bodyPr/>
                    <a:lstStyle/>
                    <a:p>
                      <a:endParaRPr lang="en-US" dirty="0"/>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563498864"/>
                  </a:ext>
                </a:extLst>
              </a:tr>
              <a:tr h="370840">
                <a:tc>
                  <a:txBody>
                    <a:bodyPr/>
                    <a:lstStyle/>
                    <a:p>
                      <a:r>
                        <a:rPr lang="en-US" dirty="0"/>
                        <a:t>Exposure ➜ Outcome</a:t>
                      </a:r>
                    </a:p>
                  </a:txBody>
                  <a:tcPr anchor="ctr"/>
                </a:tc>
                <a:tc>
                  <a:txBody>
                    <a:bodyPr/>
                    <a:lstStyle/>
                    <a:p>
                      <a:pPr algn="ctr"/>
                      <a:r>
                        <a:rPr lang="en-US" dirty="0"/>
                        <a:t>Observational association</a:t>
                      </a:r>
                    </a:p>
                  </a:txBody>
                  <a:tcPr anchor="ctr"/>
                </a:tc>
                <a:tc>
                  <a:txBody>
                    <a:bodyPr/>
                    <a:lstStyle/>
                    <a:p>
                      <a:pPr algn="ctr"/>
                      <a:r>
                        <a:rPr lang="en-US" dirty="0"/>
                        <a:t>Instrumental variable (MR)</a:t>
                      </a:r>
                    </a:p>
                  </a:txBody>
                  <a:tcPr anchor="ctr"/>
                </a:tc>
                <a:tc>
                  <a:txBody>
                    <a:bodyPr/>
                    <a:lstStyle/>
                    <a:p>
                      <a:pPr algn="ctr"/>
                      <a:r>
                        <a:rPr lang="en-US" i="1" dirty="0"/>
                        <a:t>P</a:t>
                      </a:r>
                      <a:r>
                        <a:rPr lang="en-US" baseline="-25000" dirty="0"/>
                        <a:t>IV</a:t>
                      </a:r>
                    </a:p>
                  </a:txBody>
                  <a:tcPr anchor="ctr"/>
                </a:tc>
                <a:tc>
                  <a:txBody>
                    <a:bodyPr/>
                    <a:lstStyle/>
                    <a:p>
                      <a:pPr algn="ctr"/>
                      <a:r>
                        <a:rPr lang="en-US" i="1" dirty="0" err="1"/>
                        <a:t>P</a:t>
                      </a:r>
                      <a:r>
                        <a:rPr lang="en-US" baseline="-25000" dirty="0" err="1"/>
                        <a:t>diff</a:t>
                      </a:r>
                      <a:endParaRPr lang="en-US" baseline="-25000" dirty="0"/>
                    </a:p>
                  </a:txBody>
                  <a:tcPr anchor="ctr"/>
                </a:tc>
                <a:tc>
                  <a:txBody>
                    <a:bodyPr/>
                    <a:lstStyle/>
                    <a:p>
                      <a:pPr algn="ctr"/>
                      <a:r>
                        <a:rPr lang="en-US" i="1" dirty="0" err="1"/>
                        <a:t>F</a:t>
                      </a:r>
                      <a:r>
                        <a:rPr lang="en-US" baseline="-25000" dirty="0" err="1"/>
                        <a:t>first</a:t>
                      </a:r>
                      <a:endParaRPr lang="en-US" baseline="-25000" dirty="0"/>
                    </a:p>
                  </a:txBody>
                  <a:tcPr anchor="ctr"/>
                </a:tc>
                <a:extLst>
                  <a:ext uri="{0D108BD9-81ED-4DB2-BD59-A6C34878D82A}">
                    <a16:rowId xmlns:a16="http://schemas.microsoft.com/office/drawing/2014/main" val="439529130"/>
                  </a:ext>
                </a:extLst>
              </a:tr>
              <a:tr h="370840">
                <a:tc>
                  <a:txBody>
                    <a:bodyPr/>
                    <a:lstStyle/>
                    <a:p>
                      <a:r>
                        <a:rPr lang="en-US" dirty="0"/>
                        <a:t>BMI ➜ CRP</a:t>
                      </a:r>
                    </a:p>
                  </a:txBody>
                  <a:tcPr anchor="ctr"/>
                </a:tc>
                <a:tc>
                  <a:txBody>
                    <a:bodyPr/>
                    <a:lstStyle/>
                    <a:p>
                      <a:pPr algn="ctr"/>
                      <a:r>
                        <a:rPr lang="en-US" dirty="0"/>
                        <a:t>1.075 </a:t>
                      </a:r>
                    </a:p>
                    <a:p>
                      <a:pPr algn="ctr"/>
                      <a:r>
                        <a:rPr lang="en-US" dirty="0"/>
                        <a:t>(1.073, 1.077)</a:t>
                      </a:r>
                    </a:p>
                  </a:txBody>
                  <a:tcPr anchor="ctr"/>
                </a:tc>
                <a:tc>
                  <a:txBody>
                    <a:bodyPr/>
                    <a:lstStyle/>
                    <a:p>
                      <a:pPr algn="ctr"/>
                      <a:r>
                        <a:rPr lang="en-US" dirty="0"/>
                        <a:t>1.06</a:t>
                      </a:r>
                    </a:p>
                    <a:p>
                      <a:pPr algn="ctr"/>
                      <a:r>
                        <a:rPr lang="en-US" dirty="0"/>
                        <a:t>(1.02, 1.11)</a:t>
                      </a:r>
                    </a:p>
                  </a:txBody>
                  <a:tcPr anchor="ctr"/>
                </a:tc>
                <a:tc>
                  <a:txBody>
                    <a:bodyPr/>
                    <a:lstStyle/>
                    <a:p>
                      <a:pPr algn="ctr"/>
                      <a:r>
                        <a:rPr lang="en-US" dirty="0"/>
                        <a:t>0.002</a:t>
                      </a:r>
                    </a:p>
                  </a:txBody>
                  <a:tcPr anchor="ctr"/>
                </a:tc>
                <a:tc>
                  <a:txBody>
                    <a:bodyPr/>
                    <a:lstStyle/>
                    <a:p>
                      <a:pPr algn="ctr"/>
                      <a:r>
                        <a:rPr lang="en-US" dirty="0"/>
                        <a:t>0.6</a:t>
                      </a:r>
                    </a:p>
                  </a:txBody>
                  <a:tcPr anchor="ctr"/>
                </a:tc>
                <a:tc>
                  <a:txBody>
                    <a:bodyPr/>
                    <a:lstStyle/>
                    <a:p>
                      <a:pPr algn="ctr"/>
                      <a:r>
                        <a:rPr lang="en-US" dirty="0"/>
                        <a:t>50.2</a:t>
                      </a:r>
                    </a:p>
                  </a:txBody>
                  <a:tcPr anchor="ctr"/>
                </a:tc>
                <a:extLst>
                  <a:ext uri="{0D108BD9-81ED-4DB2-BD59-A6C34878D82A}">
                    <a16:rowId xmlns:a16="http://schemas.microsoft.com/office/drawing/2014/main" val="3386034062"/>
                  </a:ext>
                </a:extLst>
              </a:tr>
              <a:tr h="370840">
                <a:tc>
                  <a:txBody>
                    <a:bodyPr/>
                    <a:lstStyle/>
                    <a:p>
                      <a:r>
                        <a:rPr lang="en-US" dirty="0"/>
                        <a:t>CRP ➜ BMI</a:t>
                      </a:r>
                    </a:p>
                  </a:txBody>
                  <a:tcPr anchor="ctr"/>
                </a:tc>
                <a:tc>
                  <a:txBody>
                    <a:bodyPr/>
                    <a:lstStyle/>
                    <a:p>
                      <a:pPr algn="ctr"/>
                      <a:r>
                        <a:rPr lang="en-US" dirty="0"/>
                        <a:t>0.58 </a:t>
                      </a:r>
                    </a:p>
                    <a:p>
                      <a:pPr algn="ctr"/>
                      <a:r>
                        <a:rPr lang="en-US" dirty="0"/>
                        <a:t>(1.53, 1.63)</a:t>
                      </a:r>
                    </a:p>
                  </a:txBody>
                  <a:tcPr anchor="ctr"/>
                </a:tc>
                <a:tc>
                  <a:txBody>
                    <a:bodyPr/>
                    <a:lstStyle/>
                    <a:p>
                      <a:pPr algn="ctr"/>
                      <a:r>
                        <a:rPr lang="en-US" dirty="0"/>
                        <a:t>-0.30</a:t>
                      </a:r>
                    </a:p>
                    <a:p>
                      <a:pPr algn="ctr"/>
                      <a:r>
                        <a:rPr lang="en-US" dirty="0"/>
                        <a:t>(-0.78, 0.18)</a:t>
                      </a:r>
                    </a:p>
                  </a:txBody>
                  <a:tcPr anchor="ctr"/>
                </a:tc>
                <a:tc>
                  <a:txBody>
                    <a:bodyPr/>
                    <a:lstStyle/>
                    <a:p>
                      <a:pPr algn="ctr"/>
                      <a:r>
                        <a:rPr lang="en-US" dirty="0"/>
                        <a:t>0.2</a:t>
                      </a:r>
                    </a:p>
                  </a:txBody>
                  <a:tcPr anchor="ctr"/>
                </a:tc>
                <a:tc>
                  <a:txBody>
                    <a:bodyPr/>
                    <a:lstStyle/>
                    <a:p>
                      <a:pPr algn="ctr"/>
                      <a:r>
                        <a:rPr lang="en-US" dirty="0"/>
                        <a:t>&lt;0.00001</a:t>
                      </a:r>
                    </a:p>
                  </a:txBody>
                  <a:tcPr anchor="ctr"/>
                </a:tc>
                <a:tc>
                  <a:txBody>
                    <a:bodyPr/>
                    <a:lstStyle/>
                    <a:p>
                      <a:pPr algn="ctr"/>
                      <a:r>
                        <a:rPr lang="en-US" dirty="0"/>
                        <a:t>78.3</a:t>
                      </a:r>
                    </a:p>
                  </a:txBody>
                  <a:tcPr anchor="ctr"/>
                </a:tc>
                <a:extLst>
                  <a:ext uri="{0D108BD9-81ED-4DB2-BD59-A6C34878D82A}">
                    <a16:rowId xmlns:a16="http://schemas.microsoft.com/office/drawing/2014/main" val="2224766559"/>
                  </a:ext>
                </a:extLst>
              </a:tr>
            </a:tbl>
          </a:graphicData>
        </a:graphic>
      </p:graphicFrame>
      <p:sp>
        <p:nvSpPr>
          <p:cNvPr id="9" name="Rectangle 8"/>
          <p:cNvSpPr/>
          <p:nvPr/>
        </p:nvSpPr>
        <p:spPr>
          <a:xfrm>
            <a:off x="1311860" y="3057525"/>
            <a:ext cx="9578079"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34251271-A62C-2A37-F902-6E0353EE4CCC}"/>
              </a:ext>
            </a:extLst>
          </p:cNvPr>
          <p:cNvSpPr/>
          <p:nvPr/>
        </p:nvSpPr>
        <p:spPr>
          <a:xfrm>
            <a:off x="5557962" y="1820849"/>
            <a:ext cx="2941982" cy="1236676"/>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6F3632C8-3C61-3F5F-FA20-491850A51680}"/>
              </a:ext>
            </a:extLst>
          </p:cNvPr>
          <p:cNvSpPr/>
          <p:nvPr/>
        </p:nvSpPr>
        <p:spPr>
          <a:xfrm rot="4483940">
            <a:off x="3883307" y="1860309"/>
            <a:ext cx="1916392" cy="3525007"/>
          </a:xfrm>
          <a:prstGeom prst="arc">
            <a:avLst/>
          </a:prstGeom>
          <a:ln w="127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769A813F-FE9C-B782-04C3-AFF5AC622052}"/>
              </a:ext>
            </a:extLst>
          </p:cNvPr>
          <p:cNvSpPr/>
          <p:nvPr/>
        </p:nvSpPr>
        <p:spPr>
          <a:xfrm>
            <a:off x="3776870" y="1820849"/>
            <a:ext cx="1757238" cy="12366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9187C14C-2F24-10D2-543D-71D80F4106DB}"/>
              </a:ext>
            </a:extLst>
          </p:cNvPr>
          <p:cNvSpPr/>
          <p:nvPr/>
        </p:nvSpPr>
        <p:spPr>
          <a:xfrm rot="2289386">
            <a:off x="3424997" y="2892586"/>
            <a:ext cx="1863443" cy="2003479"/>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CF5EDB0-1149-C9DF-864B-061A14BBC590}"/>
              </a:ext>
            </a:extLst>
          </p:cNvPr>
          <p:cNvSpPr txBox="1"/>
          <p:nvPr/>
        </p:nvSpPr>
        <p:spPr>
          <a:xfrm>
            <a:off x="7604456" y="3429000"/>
            <a:ext cx="3275684" cy="1323439"/>
          </a:xfrm>
          <a:prstGeom prst="rect">
            <a:avLst/>
          </a:prstGeom>
          <a:noFill/>
          <a:ln w="12700">
            <a:solidFill>
              <a:srgbClr val="FFC000"/>
            </a:solidFill>
          </a:ln>
        </p:spPr>
        <p:txBody>
          <a:bodyPr wrap="square" rtlCol="0">
            <a:spAutoFit/>
          </a:bodyPr>
          <a:lstStyle/>
          <a:p>
            <a:r>
              <a:rPr lang="en-US" sz="1600" i="1" dirty="0" err="1"/>
              <a:t>P</a:t>
            </a:r>
            <a:r>
              <a:rPr lang="en-US" sz="1600" baseline="-25000" dirty="0" err="1"/>
              <a:t>diff</a:t>
            </a:r>
            <a:r>
              <a:rPr lang="en-US" sz="1600" dirty="0"/>
              <a:t> is calculated by conducting a heterogeneity test of the effect estimates from the observational association and instrumental variable analysis.</a:t>
            </a:r>
          </a:p>
        </p:txBody>
      </p:sp>
      <p:sp>
        <p:nvSpPr>
          <p:cNvPr id="11" name="Rectangle 10">
            <a:extLst>
              <a:ext uri="{FF2B5EF4-FFF2-40B4-BE49-F238E27FC236}">
                <a16:creationId xmlns:a16="http://schemas.microsoft.com/office/drawing/2014/main" id="{35809510-7912-595E-E6F2-18D94C4342BA}"/>
              </a:ext>
            </a:extLst>
          </p:cNvPr>
          <p:cNvSpPr/>
          <p:nvPr/>
        </p:nvSpPr>
        <p:spPr>
          <a:xfrm>
            <a:off x="5557962" y="1820849"/>
            <a:ext cx="1757238" cy="1236676"/>
          </a:xfrm>
          <a:prstGeom prst="rect">
            <a:avLst/>
          </a:pr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712F13-7874-0E66-BF43-18771B0D7F1E}"/>
              </a:ext>
            </a:extLst>
          </p:cNvPr>
          <p:cNvSpPr/>
          <p:nvPr/>
        </p:nvSpPr>
        <p:spPr>
          <a:xfrm>
            <a:off x="8523798" y="1820849"/>
            <a:ext cx="1160891" cy="1236676"/>
          </a:xfrm>
          <a:prstGeom prst="rect">
            <a:avLst/>
          </a:prstGeom>
          <a:noFill/>
          <a:ln w="127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D5724D-88AF-2368-8AF0-A9E8D0949F37}"/>
              </a:ext>
            </a:extLst>
          </p:cNvPr>
          <p:cNvSpPr txBox="1"/>
          <p:nvPr/>
        </p:nvSpPr>
        <p:spPr>
          <a:xfrm>
            <a:off x="6511555" y="5288322"/>
            <a:ext cx="4572000" cy="646331"/>
          </a:xfrm>
          <a:prstGeom prst="rect">
            <a:avLst/>
          </a:prstGeom>
          <a:noFill/>
        </p:spPr>
        <p:txBody>
          <a:bodyPr wrap="square">
            <a:spAutoFit/>
          </a:bodyPr>
          <a:lstStyle/>
          <a:p>
            <a:pPr indent="1170305"/>
            <a:r>
              <a:rPr lang="en-AU" dirty="0" err="1">
                <a:ea typeface="MS Mincho" panose="02020609040205080304" pitchFamily="49" charset="-128"/>
                <a:cs typeface="Times New Roman" panose="02020603050405020304" pitchFamily="18" charset="0"/>
              </a:rPr>
              <a:t>F</a:t>
            </a:r>
            <a:r>
              <a:rPr lang="en-AU" sz="2000" baseline="-25000" dirty="0" err="1">
                <a:ea typeface="MS Mincho" panose="02020609040205080304" pitchFamily="49" charset="-128"/>
                <a:cs typeface="Times New Roman" panose="02020603050405020304" pitchFamily="18" charset="0"/>
              </a:rPr>
              <a:t>first</a:t>
            </a:r>
            <a:r>
              <a:rPr lang="en-AU" dirty="0">
                <a:ea typeface="MS Mincho" panose="02020609040205080304" pitchFamily="49" charset="-128"/>
                <a:cs typeface="Times New Roman" panose="02020603050405020304" pitchFamily="18" charset="0"/>
              </a:rPr>
              <a:t> = </a:t>
            </a:r>
            <a:r>
              <a:rPr lang="en-AU" u="sng" dirty="0">
                <a:ea typeface="MS Mincho" panose="02020609040205080304" pitchFamily="49" charset="-128"/>
                <a:cs typeface="Times New Roman" panose="02020603050405020304" pitchFamily="18" charset="0"/>
              </a:rPr>
              <a:t>R</a:t>
            </a:r>
            <a:r>
              <a:rPr lang="en-AU" u="sng" baseline="30000" dirty="0">
                <a:ea typeface="MS Mincho" panose="02020609040205080304" pitchFamily="49" charset="-128"/>
                <a:cs typeface="Times New Roman" panose="02020603050405020304" pitchFamily="18" charset="0"/>
              </a:rPr>
              <a:t>2 </a:t>
            </a:r>
            <a:r>
              <a:rPr lang="en-AU" u="sng" dirty="0">
                <a:ea typeface="MS Mincho" panose="02020609040205080304" pitchFamily="49" charset="-128"/>
                <a:cs typeface="Times New Roman" panose="02020603050405020304" pitchFamily="18" charset="0"/>
              </a:rPr>
              <a:t>* (N-1)</a:t>
            </a:r>
            <a:endParaRPr lang="en-AU" dirty="0">
              <a:ea typeface="MS Mincho" panose="02020609040205080304" pitchFamily="49" charset="-128"/>
              <a:cs typeface="Times New Roman" panose="02020603050405020304" pitchFamily="18" charset="0"/>
            </a:endParaRPr>
          </a:p>
          <a:p>
            <a:pPr marL="658495" indent="713105"/>
            <a:r>
              <a:rPr lang="en-AU" dirty="0">
                <a:ea typeface="MS Mincho" panose="02020609040205080304" pitchFamily="49" charset="-128"/>
                <a:cs typeface="Times New Roman" panose="02020603050405020304" pitchFamily="18" charset="0"/>
              </a:rPr>
              <a:t>         (1-R</a:t>
            </a:r>
            <a:r>
              <a:rPr lang="en-AU" baseline="30000" dirty="0">
                <a:ea typeface="MS Mincho" panose="02020609040205080304" pitchFamily="49" charset="-128"/>
                <a:cs typeface="Times New Roman" panose="02020603050405020304" pitchFamily="18" charset="0"/>
              </a:rPr>
              <a:t>2</a:t>
            </a:r>
            <a:r>
              <a:rPr lang="en-AU" dirty="0">
                <a:ea typeface="MS Mincho" panose="02020609040205080304" pitchFamily="49" charset="-128"/>
                <a:cs typeface="Times New Roman" panose="02020603050405020304" pitchFamily="18" charset="0"/>
              </a:rPr>
              <a:t>)</a:t>
            </a:r>
          </a:p>
        </p:txBody>
      </p:sp>
      <p:sp>
        <p:nvSpPr>
          <p:cNvPr id="13" name="TextBox 12">
            <a:extLst>
              <a:ext uri="{FF2B5EF4-FFF2-40B4-BE49-F238E27FC236}">
                <a16:creationId xmlns:a16="http://schemas.microsoft.com/office/drawing/2014/main" id="{EBACFE90-B1A0-FFB2-2A87-C78BA6ABE767}"/>
              </a:ext>
            </a:extLst>
          </p:cNvPr>
          <p:cNvSpPr txBox="1"/>
          <p:nvPr/>
        </p:nvSpPr>
        <p:spPr>
          <a:xfrm>
            <a:off x="6969946" y="6075878"/>
            <a:ext cx="5050464" cy="461665"/>
          </a:xfrm>
          <a:prstGeom prst="rect">
            <a:avLst/>
          </a:prstGeom>
          <a:noFill/>
        </p:spPr>
        <p:txBody>
          <a:bodyPr wrap="square">
            <a:spAutoFit/>
          </a:bodyPr>
          <a:lstStyle/>
          <a:p>
            <a:r>
              <a:rPr lang="en-AU" sz="1200" b="1" dirty="0">
                <a:ea typeface="MS Mincho" panose="02020609040205080304" pitchFamily="49" charset="-128"/>
                <a:cs typeface="Times New Roman" panose="02020603050405020304" pitchFamily="18" charset="0"/>
              </a:rPr>
              <a:t>R</a:t>
            </a:r>
            <a:r>
              <a:rPr lang="en-AU" sz="1200" b="1" baseline="30000" dirty="0">
                <a:ea typeface="MS Mincho" panose="02020609040205080304" pitchFamily="49" charset="-128"/>
                <a:cs typeface="Times New Roman" panose="02020603050405020304" pitchFamily="18" charset="0"/>
              </a:rPr>
              <a:t>2 </a:t>
            </a:r>
            <a:r>
              <a:rPr lang="en-AU" sz="1200" dirty="0">
                <a:ea typeface="MS Mincho" panose="02020609040205080304" pitchFamily="49" charset="-128"/>
                <a:cs typeface="Times New Roman" panose="02020603050405020304" pitchFamily="18" charset="0"/>
              </a:rPr>
              <a:t>is the variance explained in exposure by the SNP(s) </a:t>
            </a:r>
          </a:p>
          <a:p>
            <a:r>
              <a:rPr lang="en-AU" sz="1200" b="1" dirty="0">
                <a:ea typeface="MS Mincho" panose="02020609040205080304" pitchFamily="49" charset="-128"/>
                <a:cs typeface="Times New Roman" panose="02020603050405020304" pitchFamily="18" charset="0"/>
              </a:rPr>
              <a:t>N</a:t>
            </a:r>
            <a:r>
              <a:rPr lang="en-AU" sz="1200" dirty="0">
                <a:ea typeface="MS Mincho" panose="02020609040205080304" pitchFamily="49" charset="-128"/>
                <a:cs typeface="Times New Roman" panose="02020603050405020304" pitchFamily="18" charset="0"/>
              </a:rPr>
              <a:t> is number of individuals in the study.</a:t>
            </a:r>
            <a:endParaRPr lang="en-US" sz="1200" dirty="0"/>
          </a:p>
        </p:txBody>
      </p:sp>
      <p:sp>
        <p:nvSpPr>
          <p:cNvPr id="14" name="Rectangle 13">
            <a:extLst>
              <a:ext uri="{FF2B5EF4-FFF2-40B4-BE49-F238E27FC236}">
                <a16:creationId xmlns:a16="http://schemas.microsoft.com/office/drawing/2014/main" id="{92C50FD1-C2D8-7F5D-CBE7-052CE5A19228}"/>
              </a:ext>
            </a:extLst>
          </p:cNvPr>
          <p:cNvSpPr/>
          <p:nvPr/>
        </p:nvSpPr>
        <p:spPr>
          <a:xfrm>
            <a:off x="6969946" y="5123914"/>
            <a:ext cx="3919993" cy="149157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0FC156-A3A4-BC76-BBED-CB7AE0B43A0A}"/>
              </a:ext>
            </a:extLst>
          </p:cNvPr>
          <p:cNvSpPr/>
          <p:nvPr/>
        </p:nvSpPr>
        <p:spPr>
          <a:xfrm>
            <a:off x="9696718" y="1820850"/>
            <a:ext cx="1160891" cy="1236676"/>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1B35E81-C2C7-15F1-1474-AD219D7ACD27}"/>
              </a:ext>
            </a:extLst>
          </p:cNvPr>
          <p:cNvSpPr txBox="1"/>
          <p:nvPr/>
        </p:nvSpPr>
        <p:spPr>
          <a:xfrm>
            <a:off x="2472108" y="6063318"/>
            <a:ext cx="2428496" cy="369332"/>
          </a:xfrm>
          <a:prstGeom prst="rect">
            <a:avLst/>
          </a:prstGeom>
          <a:noFill/>
        </p:spPr>
        <p:txBody>
          <a:bodyPr wrap="square">
            <a:spAutoFit/>
          </a:bodyPr>
          <a:lstStyle/>
          <a:p>
            <a:pPr algn="ctr"/>
            <a:r>
              <a:rPr lang="en-AU" dirty="0">
                <a:solidFill>
                  <a:srgbClr val="FF7E79"/>
                </a:solidFill>
              </a:rPr>
              <a:t>BMI is causal for CRP</a:t>
            </a:r>
            <a:endParaRPr lang="en-US" dirty="0">
              <a:solidFill>
                <a:srgbClr val="FF7E79"/>
              </a:solidFill>
            </a:endParaRPr>
          </a:p>
        </p:txBody>
      </p:sp>
    </p:spTree>
    <p:extLst>
      <p:ext uri="{BB962C8B-B14F-4D97-AF65-F5344CB8AC3E}">
        <p14:creationId xmlns:p14="http://schemas.microsoft.com/office/powerpoint/2010/main" val="411219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3" cstate="print"/>
          <a:srcRect/>
          <a:stretch>
            <a:fillRect/>
          </a:stretch>
        </p:blipFill>
        <p:spPr bwMode="auto">
          <a:xfrm>
            <a:off x="1506907" y="3730625"/>
            <a:ext cx="3752850" cy="3127375"/>
          </a:xfrm>
          <a:prstGeom prst="rect">
            <a:avLst/>
          </a:prstGeom>
          <a:noFill/>
          <a:ln w="9525">
            <a:noFill/>
            <a:miter lim="800000"/>
            <a:headEnd/>
            <a:tailEnd/>
          </a:ln>
        </p:spPr>
      </p:pic>
      <p:sp>
        <p:nvSpPr>
          <p:cNvPr id="3" name="Title 1">
            <a:extLst>
              <a:ext uri="{FF2B5EF4-FFF2-40B4-BE49-F238E27FC236}">
                <a16:creationId xmlns:a16="http://schemas.microsoft.com/office/drawing/2014/main" id="{E093FAA9-D5F3-54C4-0EAA-F8EBAF43F86C}"/>
              </a:ext>
            </a:extLst>
          </p:cNvPr>
          <p:cNvSpPr>
            <a:spLocks noGrp="1"/>
          </p:cNvSpPr>
          <p:nvPr>
            <p:ph type="title"/>
          </p:nvPr>
        </p:nvSpPr>
        <p:spPr>
          <a:xfrm>
            <a:off x="1981200" y="133376"/>
            <a:ext cx="8229600" cy="1143000"/>
          </a:xfrm>
        </p:spPr>
        <p:txBody>
          <a:bodyPr>
            <a:normAutofit fontScale="90000"/>
          </a:bodyPr>
          <a:lstStyle/>
          <a:p>
            <a:pPr algn="ctr"/>
            <a:r>
              <a:rPr lang="en-GB" sz="3600" dirty="0">
                <a:solidFill>
                  <a:schemeClr val="accent1">
                    <a:lumMod val="75000"/>
                  </a:schemeClr>
                </a:solidFill>
              </a:rPr>
              <a:t>“Bi-directional Mendelian Randomization”</a:t>
            </a:r>
            <a:br>
              <a:rPr lang="en-GB" sz="3600" dirty="0">
                <a:solidFill>
                  <a:schemeClr val="accent1">
                    <a:lumMod val="75000"/>
                  </a:schemeClr>
                </a:solidFill>
              </a:rPr>
            </a:br>
            <a:r>
              <a:rPr lang="en-GB" sz="3600" dirty="0">
                <a:solidFill>
                  <a:schemeClr val="accent1">
                    <a:lumMod val="75000"/>
                  </a:schemeClr>
                </a:solidFill>
              </a:rPr>
              <a:t>Testing causality and reverse causation</a:t>
            </a:r>
          </a:p>
        </p:txBody>
      </p:sp>
      <p:graphicFrame>
        <p:nvGraphicFramePr>
          <p:cNvPr id="4" name="Table 4">
            <a:extLst>
              <a:ext uri="{FF2B5EF4-FFF2-40B4-BE49-F238E27FC236}">
                <a16:creationId xmlns:a16="http://schemas.microsoft.com/office/drawing/2014/main" id="{8A8A4692-B5DE-4F3F-B235-41CDB7F5691B}"/>
              </a:ext>
            </a:extLst>
          </p:cNvPr>
          <p:cNvGraphicFramePr>
            <a:graphicFrameLocks noGrp="1"/>
          </p:cNvGraphicFramePr>
          <p:nvPr/>
        </p:nvGraphicFramePr>
        <p:xfrm>
          <a:off x="1306960" y="1439811"/>
          <a:ext cx="9578080" cy="2291080"/>
        </p:xfrm>
        <a:graphic>
          <a:graphicData uri="http://schemas.openxmlformats.org/drawingml/2006/table">
            <a:tbl>
              <a:tblPr firstRow="1" bandRow="1">
                <a:tableStyleId>{5C22544A-7EE6-4342-B048-85BDC9FD1C3A}</a:tableStyleId>
              </a:tblPr>
              <a:tblGrid>
                <a:gridCol w="2475230">
                  <a:extLst>
                    <a:ext uri="{9D8B030D-6E8A-4147-A177-3AD203B41FA5}">
                      <a16:colId xmlns:a16="http://schemas.microsoft.com/office/drawing/2014/main" val="7592999"/>
                    </a:ext>
                  </a:extLst>
                </a:gridCol>
                <a:gridCol w="1766578">
                  <a:extLst>
                    <a:ext uri="{9D8B030D-6E8A-4147-A177-3AD203B41FA5}">
                      <a16:colId xmlns:a16="http://schemas.microsoft.com/office/drawing/2014/main" val="1451181262"/>
                    </a:ext>
                  </a:extLst>
                </a:gridCol>
                <a:gridCol w="1766578">
                  <a:extLst>
                    <a:ext uri="{9D8B030D-6E8A-4147-A177-3AD203B41FA5}">
                      <a16:colId xmlns:a16="http://schemas.microsoft.com/office/drawing/2014/main" val="2116699199"/>
                    </a:ext>
                  </a:extLst>
                </a:gridCol>
                <a:gridCol w="1189898">
                  <a:extLst>
                    <a:ext uri="{9D8B030D-6E8A-4147-A177-3AD203B41FA5}">
                      <a16:colId xmlns:a16="http://schemas.microsoft.com/office/drawing/2014/main" val="4068294763"/>
                    </a:ext>
                  </a:extLst>
                </a:gridCol>
                <a:gridCol w="1189898">
                  <a:extLst>
                    <a:ext uri="{9D8B030D-6E8A-4147-A177-3AD203B41FA5}">
                      <a16:colId xmlns:a16="http://schemas.microsoft.com/office/drawing/2014/main" val="67018328"/>
                    </a:ext>
                  </a:extLst>
                </a:gridCol>
                <a:gridCol w="1189898">
                  <a:extLst>
                    <a:ext uri="{9D8B030D-6E8A-4147-A177-3AD203B41FA5}">
                      <a16:colId xmlns:a16="http://schemas.microsoft.com/office/drawing/2014/main" val="2053170224"/>
                    </a:ext>
                  </a:extLst>
                </a:gridCol>
              </a:tblGrid>
              <a:tr h="370840">
                <a:tc>
                  <a:txBody>
                    <a:bodyPr/>
                    <a:lstStyle/>
                    <a:p>
                      <a:endParaRPr lang="en-US" dirty="0"/>
                    </a:p>
                  </a:txBody>
                  <a:tcPr anchor="ctr"/>
                </a:tc>
                <a:tc gridSpan="2">
                  <a:txBody>
                    <a:bodyPr/>
                    <a:lstStyle/>
                    <a:p>
                      <a:pPr algn="ctr"/>
                      <a:r>
                        <a:rPr lang="en-US" dirty="0"/>
                        <a:t>Effect estimates</a:t>
                      </a:r>
                    </a:p>
                  </a:txBody>
                  <a:tcPr anchor="ctr"/>
                </a:tc>
                <a:tc hMerge="1">
                  <a:txBody>
                    <a:bodyPr/>
                    <a:lstStyle/>
                    <a:p>
                      <a:endParaRPr lang="en-US" dirty="0"/>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563498864"/>
                  </a:ext>
                </a:extLst>
              </a:tr>
              <a:tr h="370840">
                <a:tc>
                  <a:txBody>
                    <a:bodyPr/>
                    <a:lstStyle/>
                    <a:p>
                      <a:r>
                        <a:rPr lang="en-US" dirty="0"/>
                        <a:t>Exposure ➜ Outcome</a:t>
                      </a:r>
                    </a:p>
                  </a:txBody>
                  <a:tcPr anchor="ctr"/>
                </a:tc>
                <a:tc>
                  <a:txBody>
                    <a:bodyPr/>
                    <a:lstStyle/>
                    <a:p>
                      <a:pPr algn="ctr"/>
                      <a:r>
                        <a:rPr lang="en-US" dirty="0"/>
                        <a:t>Observational association</a:t>
                      </a:r>
                    </a:p>
                  </a:txBody>
                  <a:tcPr anchor="ctr"/>
                </a:tc>
                <a:tc>
                  <a:txBody>
                    <a:bodyPr/>
                    <a:lstStyle/>
                    <a:p>
                      <a:pPr algn="ctr"/>
                      <a:r>
                        <a:rPr lang="en-US" dirty="0"/>
                        <a:t>Instrumental variable (MR)</a:t>
                      </a:r>
                    </a:p>
                  </a:txBody>
                  <a:tcPr anchor="ctr"/>
                </a:tc>
                <a:tc>
                  <a:txBody>
                    <a:bodyPr/>
                    <a:lstStyle/>
                    <a:p>
                      <a:pPr algn="ctr"/>
                      <a:r>
                        <a:rPr lang="en-US" i="1" dirty="0"/>
                        <a:t>P</a:t>
                      </a:r>
                      <a:r>
                        <a:rPr lang="en-US" baseline="-25000" dirty="0"/>
                        <a:t>IV</a:t>
                      </a:r>
                    </a:p>
                  </a:txBody>
                  <a:tcPr anchor="ctr"/>
                </a:tc>
                <a:tc>
                  <a:txBody>
                    <a:bodyPr/>
                    <a:lstStyle/>
                    <a:p>
                      <a:pPr algn="ctr"/>
                      <a:r>
                        <a:rPr lang="en-US" i="1" dirty="0" err="1"/>
                        <a:t>P</a:t>
                      </a:r>
                      <a:r>
                        <a:rPr lang="en-US" baseline="-25000" dirty="0" err="1"/>
                        <a:t>diff</a:t>
                      </a:r>
                      <a:endParaRPr lang="en-US" baseline="-25000" dirty="0"/>
                    </a:p>
                  </a:txBody>
                  <a:tcPr anchor="ctr"/>
                </a:tc>
                <a:tc>
                  <a:txBody>
                    <a:bodyPr/>
                    <a:lstStyle/>
                    <a:p>
                      <a:pPr algn="ctr"/>
                      <a:r>
                        <a:rPr lang="en-US" i="1" dirty="0" err="1"/>
                        <a:t>F</a:t>
                      </a:r>
                      <a:r>
                        <a:rPr lang="en-US" baseline="-25000" dirty="0" err="1"/>
                        <a:t>first</a:t>
                      </a:r>
                      <a:endParaRPr lang="en-US" baseline="-25000" dirty="0"/>
                    </a:p>
                  </a:txBody>
                  <a:tcPr anchor="ctr"/>
                </a:tc>
                <a:extLst>
                  <a:ext uri="{0D108BD9-81ED-4DB2-BD59-A6C34878D82A}">
                    <a16:rowId xmlns:a16="http://schemas.microsoft.com/office/drawing/2014/main" val="439529130"/>
                  </a:ext>
                </a:extLst>
              </a:tr>
              <a:tr h="370840">
                <a:tc>
                  <a:txBody>
                    <a:bodyPr/>
                    <a:lstStyle/>
                    <a:p>
                      <a:r>
                        <a:rPr lang="en-US" dirty="0"/>
                        <a:t>BMI ➜ CRP</a:t>
                      </a:r>
                    </a:p>
                  </a:txBody>
                  <a:tcPr anchor="ctr"/>
                </a:tc>
                <a:tc>
                  <a:txBody>
                    <a:bodyPr/>
                    <a:lstStyle/>
                    <a:p>
                      <a:pPr algn="ctr"/>
                      <a:r>
                        <a:rPr lang="en-US" dirty="0"/>
                        <a:t>1.075 </a:t>
                      </a:r>
                    </a:p>
                    <a:p>
                      <a:pPr algn="ctr"/>
                      <a:r>
                        <a:rPr lang="en-US" dirty="0"/>
                        <a:t>(1.073, 1.077)</a:t>
                      </a:r>
                    </a:p>
                  </a:txBody>
                  <a:tcPr anchor="ctr"/>
                </a:tc>
                <a:tc>
                  <a:txBody>
                    <a:bodyPr/>
                    <a:lstStyle/>
                    <a:p>
                      <a:pPr algn="ctr"/>
                      <a:r>
                        <a:rPr lang="en-US" dirty="0"/>
                        <a:t>1.06</a:t>
                      </a:r>
                    </a:p>
                    <a:p>
                      <a:pPr algn="ctr"/>
                      <a:r>
                        <a:rPr lang="en-US" dirty="0"/>
                        <a:t>(1.02, 1.11)</a:t>
                      </a:r>
                    </a:p>
                  </a:txBody>
                  <a:tcPr anchor="ctr"/>
                </a:tc>
                <a:tc>
                  <a:txBody>
                    <a:bodyPr/>
                    <a:lstStyle/>
                    <a:p>
                      <a:pPr algn="ctr"/>
                      <a:r>
                        <a:rPr lang="en-US" dirty="0"/>
                        <a:t>0.002</a:t>
                      </a:r>
                    </a:p>
                  </a:txBody>
                  <a:tcPr anchor="ctr"/>
                </a:tc>
                <a:tc>
                  <a:txBody>
                    <a:bodyPr/>
                    <a:lstStyle/>
                    <a:p>
                      <a:pPr algn="ctr"/>
                      <a:r>
                        <a:rPr lang="en-US" dirty="0"/>
                        <a:t>0.6</a:t>
                      </a:r>
                    </a:p>
                  </a:txBody>
                  <a:tcPr anchor="ctr"/>
                </a:tc>
                <a:tc>
                  <a:txBody>
                    <a:bodyPr/>
                    <a:lstStyle/>
                    <a:p>
                      <a:pPr algn="ctr"/>
                      <a:r>
                        <a:rPr lang="en-US" dirty="0"/>
                        <a:t>50.2</a:t>
                      </a:r>
                    </a:p>
                  </a:txBody>
                  <a:tcPr anchor="ctr"/>
                </a:tc>
                <a:extLst>
                  <a:ext uri="{0D108BD9-81ED-4DB2-BD59-A6C34878D82A}">
                    <a16:rowId xmlns:a16="http://schemas.microsoft.com/office/drawing/2014/main" val="3386034062"/>
                  </a:ext>
                </a:extLst>
              </a:tr>
              <a:tr h="370840">
                <a:tc>
                  <a:txBody>
                    <a:bodyPr/>
                    <a:lstStyle/>
                    <a:p>
                      <a:r>
                        <a:rPr lang="en-US" dirty="0"/>
                        <a:t>CRP ➜ BMI</a:t>
                      </a:r>
                    </a:p>
                  </a:txBody>
                  <a:tcPr anchor="ctr"/>
                </a:tc>
                <a:tc>
                  <a:txBody>
                    <a:bodyPr/>
                    <a:lstStyle/>
                    <a:p>
                      <a:pPr algn="ctr"/>
                      <a:r>
                        <a:rPr lang="en-US" dirty="0"/>
                        <a:t>0.58 </a:t>
                      </a:r>
                    </a:p>
                    <a:p>
                      <a:pPr algn="ctr"/>
                      <a:r>
                        <a:rPr lang="en-US" dirty="0"/>
                        <a:t>(1.53, 1.63)</a:t>
                      </a:r>
                    </a:p>
                  </a:txBody>
                  <a:tcPr anchor="ctr"/>
                </a:tc>
                <a:tc>
                  <a:txBody>
                    <a:bodyPr/>
                    <a:lstStyle/>
                    <a:p>
                      <a:pPr algn="ctr"/>
                      <a:r>
                        <a:rPr lang="en-US" dirty="0"/>
                        <a:t>-0.30</a:t>
                      </a:r>
                    </a:p>
                    <a:p>
                      <a:pPr algn="ctr"/>
                      <a:r>
                        <a:rPr lang="en-US" dirty="0"/>
                        <a:t>(-0.78, 0.18)</a:t>
                      </a:r>
                    </a:p>
                  </a:txBody>
                  <a:tcPr anchor="ctr"/>
                </a:tc>
                <a:tc>
                  <a:txBody>
                    <a:bodyPr/>
                    <a:lstStyle/>
                    <a:p>
                      <a:pPr algn="ctr"/>
                      <a:r>
                        <a:rPr lang="en-US" dirty="0"/>
                        <a:t>0.2</a:t>
                      </a:r>
                    </a:p>
                  </a:txBody>
                  <a:tcPr anchor="ctr"/>
                </a:tc>
                <a:tc>
                  <a:txBody>
                    <a:bodyPr/>
                    <a:lstStyle/>
                    <a:p>
                      <a:pPr algn="ctr"/>
                      <a:r>
                        <a:rPr lang="en-US" dirty="0"/>
                        <a:t>&lt;0.00001</a:t>
                      </a:r>
                    </a:p>
                  </a:txBody>
                  <a:tcPr anchor="ctr"/>
                </a:tc>
                <a:tc>
                  <a:txBody>
                    <a:bodyPr/>
                    <a:lstStyle/>
                    <a:p>
                      <a:pPr algn="ctr"/>
                      <a:r>
                        <a:rPr lang="en-US" dirty="0"/>
                        <a:t>78.3</a:t>
                      </a:r>
                    </a:p>
                  </a:txBody>
                  <a:tcPr anchor="ctr"/>
                </a:tc>
                <a:extLst>
                  <a:ext uri="{0D108BD9-81ED-4DB2-BD59-A6C34878D82A}">
                    <a16:rowId xmlns:a16="http://schemas.microsoft.com/office/drawing/2014/main" val="2224766559"/>
                  </a:ext>
                </a:extLst>
              </a:tr>
            </a:tbl>
          </a:graphicData>
        </a:graphic>
      </p:graphicFrame>
      <p:pic>
        <p:nvPicPr>
          <p:cNvPr id="5" name="Picture 9" descr="FIG_2.tif">
            <a:extLst>
              <a:ext uri="{FF2B5EF4-FFF2-40B4-BE49-F238E27FC236}">
                <a16:creationId xmlns:a16="http://schemas.microsoft.com/office/drawing/2014/main" id="{0FA0F22D-A882-A31D-858E-7C68C79DA8ED}"/>
              </a:ext>
            </a:extLst>
          </p:cNvPr>
          <p:cNvPicPr>
            <a:picLocks noChangeAspect="1"/>
          </p:cNvPicPr>
          <p:nvPr/>
        </p:nvPicPr>
        <p:blipFill>
          <a:blip r:embed="rId4" cstate="print"/>
          <a:srcRect/>
          <a:stretch>
            <a:fillRect/>
          </a:stretch>
        </p:blipFill>
        <p:spPr bwMode="auto">
          <a:xfrm>
            <a:off x="6305995" y="3730624"/>
            <a:ext cx="3752850" cy="3127375"/>
          </a:xfrm>
          <a:prstGeom prst="rect">
            <a:avLst/>
          </a:prstGeom>
          <a:noFill/>
          <a:ln w="9525">
            <a:noFill/>
            <a:miter lim="800000"/>
            <a:headEnd/>
            <a:tailEnd/>
          </a:ln>
        </p:spPr>
      </p:pic>
      <p:sp>
        <p:nvSpPr>
          <p:cNvPr id="2" name="TextBox 1">
            <a:extLst>
              <a:ext uri="{FF2B5EF4-FFF2-40B4-BE49-F238E27FC236}">
                <a16:creationId xmlns:a16="http://schemas.microsoft.com/office/drawing/2014/main" id="{2E166EBF-C1EC-FA53-FF38-B21CD826A80D}"/>
              </a:ext>
            </a:extLst>
          </p:cNvPr>
          <p:cNvSpPr txBox="1"/>
          <p:nvPr/>
        </p:nvSpPr>
        <p:spPr>
          <a:xfrm>
            <a:off x="2472108" y="6063318"/>
            <a:ext cx="2428496" cy="369332"/>
          </a:xfrm>
          <a:prstGeom prst="rect">
            <a:avLst/>
          </a:prstGeom>
          <a:noFill/>
        </p:spPr>
        <p:txBody>
          <a:bodyPr wrap="square">
            <a:spAutoFit/>
          </a:bodyPr>
          <a:lstStyle/>
          <a:p>
            <a:pPr algn="ctr"/>
            <a:r>
              <a:rPr lang="en-AU" dirty="0">
                <a:solidFill>
                  <a:srgbClr val="FF7E79"/>
                </a:solidFill>
              </a:rPr>
              <a:t>BMI is causal for CRP</a:t>
            </a:r>
            <a:endParaRPr lang="en-US" dirty="0">
              <a:solidFill>
                <a:srgbClr val="FF7E79"/>
              </a:solidFill>
            </a:endParaRPr>
          </a:p>
        </p:txBody>
      </p:sp>
    </p:spTree>
    <p:extLst>
      <p:ext uri="{BB962C8B-B14F-4D97-AF65-F5344CB8AC3E}">
        <p14:creationId xmlns:p14="http://schemas.microsoft.com/office/powerpoint/2010/main" val="784618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3" cstate="print"/>
          <a:srcRect/>
          <a:stretch>
            <a:fillRect/>
          </a:stretch>
        </p:blipFill>
        <p:spPr bwMode="auto">
          <a:xfrm>
            <a:off x="1506907" y="3730625"/>
            <a:ext cx="3752850" cy="3127375"/>
          </a:xfrm>
          <a:prstGeom prst="rect">
            <a:avLst/>
          </a:prstGeom>
          <a:noFill/>
          <a:ln w="9525">
            <a:noFill/>
            <a:miter lim="800000"/>
            <a:headEnd/>
            <a:tailEnd/>
          </a:ln>
        </p:spPr>
      </p:pic>
      <p:sp>
        <p:nvSpPr>
          <p:cNvPr id="3" name="Title 1">
            <a:extLst>
              <a:ext uri="{FF2B5EF4-FFF2-40B4-BE49-F238E27FC236}">
                <a16:creationId xmlns:a16="http://schemas.microsoft.com/office/drawing/2014/main" id="{E093FAA9-D5F3-54C4-0EAA-F8EBAF43F86C}"/>
              </a:ext>
            </a:extLst>
          </p:cNvPr>
          <p:cNvSpPr>
            <a:spLocks noGrp="1"/>
          </p:cNvSpPr>
          <p:nvPr>
            <p:ph type="title"/>
          </p:nvPr>
        </p:nvSpPr>
        <p:spPr>
          <a:xfrm>
            <a:off x="1981200" y="133376"/>
            <a:ext cx="8229600" cy="1143000"/>
          </a:xfrm>
        </p:spPr>
        <p:txBody>
          <a:bodyPr>
            <a:normAutofit fontScale="90000"/>
          </a:bodyPr>
          <a:lstStyle/>
          <a:p>
            <a:pPr algn="ctr"/>
            <a:r>
              <a:rPr lang="en-GB" sz="3600" dirty="0">
                <a:solidFill>
                  <a:schemeClr val="accent1">
                    <a:lumMod val="75000"/>
                  </a:schemeClr>
                </a:solidFill>
              </a:rPr>
              <a:t>“Bi-directional Mendelian Randomization”</a:t>
            </a:r>
            <a:br>
              <a:rPr lang="en-GB" sz="3600" dirty="0">
                <a:solidFill>
                  <a:schemeClr val="accent1">
                    <a:lumMod val="75000"/>
                  </a:schemeClr>
                </a:solidFill>
              </a:rPr>
            </a:br>
            <a:r>
              <a:rPr lang="en-GB" sz="3600" dirty="0">
                <a:solidFill>
                  <a:schemeClr val="accent1">
                    <a:lumMod val="75000"/>
                  </a:schemeClr>
                </a:solidFill>
              </a:rPr>
              <a:t>Testing causality and reverse causation</a:t>
            </a:r>
          </a:p>
        </p:txBody>
      </p:sp>
      <p:graphicFrame>
        <p:nvGraphicFramePr>
          <p:cNvPr id="4" name="Table 4">
            <a:extLst>
              <a:ext uri="{FF2B5EF4-FFF2-40B4-BE49-F238E27FC236}">
                <a16:creationId xmlns:a16="http://schemas.microsoft.com/office/drawing/2014/main" id="{8A8A4692-B5DE-4F3F-B235-41CDB7F5691B}"/>
              </a:ext>
            </a:extLst>
          </p:cNvPr>
          <p:cNvGraphicFramePr>
            <a:graphicFrameLocks noGrp="1"/>
          </p:cNvGraphicFramePr>
          <p:nvPr/>
        </p:nvGraphicFramePr>
        <p:xfrm>
          <a:off x="1306960" y="1439811"/>
          <a:ext cx="9578080" cy="2291080"/>
        </p:xfrm>
        <a:graphic>
          <a:graphicData uri="http://schemas.openxmlformats.org/drawingml/2006/table">
            <a:tbl>
              <a:tblPr firstRow="1" bandRow="1">
                <a:tableStyleId>{5C22544A-7EE6-4342-B048-85BDC9FD1C3A}</a:tableStyleId>
              </a:tblPr>
              <a:tblGrid>
                <a:gridCol w="2475230">
                  <a:extLst>
                    <a:ext uri="{9D8B030D-6E8A-4147-A177-3AD203B41FA5}">
                      <a16:colId xmlns:a16="http://schemas.microsoft.com/office/drawing/2014/main" val="7592999"/>
                    </a:ext>
                  </a:extLst>
                </a:gridCol>
                <a:gridCol w="1766578">
                  <a:extLst>
                    <a:ext uri="{9D8B030D-6E8A-4147-A177-3AD203B41FA5}">
                      <a16:colId xmlns:a16="http://schemas.microsoft.com/office/drawing/2014/main" val="1451181262"/>
                    </a:ext>
                  </a:extLst>
                </a:gridCol>
                <a:gridCol w="1766578">
                  <a:extLst>
                    <a:ext uri="{9D8B030D-6E8A-4147-A177-3AD203B41FA5}">
                      <a16:colId xmlns:a16="http://schemas.microsoft.com/office/drawing/2014/main" val="2116699199"/>
                    </a:ext>
                  </a:extLst>
                </a:gridCol>
                <a:gridCol w="1189898">
                  <a:extLst>
                    <a:ext uri="{9D8B030D-6E8A-4147-A177-3AD203B41FA5}">
                      <a16:colId xmlns:a16="http://schemas.microsoft.com/office/drawing/2014/main" val="4068294763"/>
                    </a:ext>
                  </a:extLst>
                </a:gridCol>
                <a:gridCol w="1189898">
                  <a:extLst>
                    <a:ext uri="{9D8B030D-6E8A-4147-A177-3AD203B41FA5}">
                      <a16:colId xmlns:a16="http://schemas.microsoft.com/office/drawing/2014/main" val="67018328"/>
                    </a:ext>
                  </a:extLst>
                </a:gridCol>
                <a:gridCol w="1189898">
                  <a:extLst>
                    <a:ext uri="{9D8B030D-6E8A-4147-A177-3AD203B41FA5}">
                      <a16:colId xmlns:a16="http://schemas.microsoft.com/office/drawing/2014/main" val="2053170224"/>
                    </a:ext>
                  </a:extLst>
                </a:gridCol>
              </a:tblGrid>
              <a:tr h="370840">
                <a:tc>
                  <a:txBody>
                    <a:bodyPr/>
                    <a:lstStyle/>
                    <a:p>
                      <a:endParaRPr lang="en-US" dirty="0"/>
                    </a:p>
                  </a:txBody>
                  <a:tcPr anchor="ctr"/>
                </a:tc>
                <a:tc gridSpan="2">
                  <a:txBody>
                    <a:bodyPr/>
                    <a:lstStyle/>
                    <a:p>
                      <a:pPr algn="ctr"/>
                      <a:r>
                        <a:rPr lang="en-US" dirty="0"/>
                        <a:t>Effect estimates</a:t>
                      </a:r>
                    </a:p>
                  </a:txBody>
                  <a:tcPr anchor="ctr"/>
                </a:tc>
                <a:tc hMerge="1">
                  <a:txBody>
                    <a:bodyPr/>
                    <a:lstStyle/>
                    <a:p>
                      <a:endParaRPr lang="en-US" dirty="0"/>
                    </a:p>
                  </a:txBody>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563498864"/>
                  </a:ext>
                </a:extLst>
              </a:tr>
              <a:tr h="370840">
                <a:tc>
                  <a:txBody>
                    <a:bodyPr/>
                    <a:lstStyle/>
                    <a:p>
                      <a:r>
                        <a:rPr lang="en-US" dirty="0"/>
                        <a:t>Exposure ➜ Outcome</a:t>
                      </a:r>
                    </a:p>
                  </a:txBody>
                  <a:tcPr anchor="ctr"/>
                </a:tc>
                <a:tc>
                  <a:txBody>
                    <a:bodyPr/>
                    <a:lstStyle/>
                    <a:p>
                      <a:pPr algn="ctr"/>
                      <a:r>
                        <a:rPr lang="en-US" dirty="0"/>
                        <a:t>Observational association</a:t>
                      </a:r>
                    </a:p>
                  </a:txBody>
                  <a:tcPr anchor="ctr"/>
                </a:tc>
                <a:tc>
                  <a:txBody>
                    <a:bodyPr/>
                    <a:lstStyle/>
                    <a:p>
                      <a:pPr algn="ctr"/>
                      <a:r>
                        <a:rPr lang="en-US" dirty="0"/>
                        <a:t>Instrumental variable (MR)</a:t>
                      </a:r>
                    </a:p>
                  </a:txBody>
                  <a:tcPr anchor="ctr"/>
                </a:tc>
                <a:tc>
                  <a:txBody>
                    <a:bodyPr/>
                    <a:lstStyle/>
                    <a:p>
                      <a:pPr algn="ctr"/>
                      <a:r>
                        <a:rPr lang="en-US" i="1" dirty="0"/>
                        <a:t>P</a:t>
                      </a:r>
                      <a:r>
                        <a:rPr lang="en-US" baseline="-25000" dirty="0"/>
                        <a:t>IV</a:t>
                      </a:r>
                    </a:p>
                  </a:txBody>
                  <a:tcPr anchor="ctr"/>
                </a:tc>
                <a:tc>
                  <a:txBody>
                    <a:bodyPr/>
                    <a:lstStyle/>
                    <a:p>
                      <a:pPr algn="ctr"/>
                      <a:r>
                        <a:rPr lang="en-US" i="1" dirty="0" err="1"/>
                        <a:t>P</a:t>
                      </a:r>
                      <a:r>
                        <a:rPr lang="en-US" baseline="-25000" dirty="0" err="1"/>
                        <a:t>diff</a:t>
                      </a:r>
                      <a:endParaRPr lang="en-US" baseline="-25000" dirty="0"/>
                    </a:p>
                  </a:txBody>
                  <a:tcPr anchor="ctr"/>
                </a:tc>
                <a:tc>
                  <a:txBody>
                    <a:bodyPr/>
                    <a:lstStyle/>
                    <a:p>
                      <a:pPr algn="ctr"/>
                      <a:r>
                        <a:rPr lang="en-US" i="1" dirty="0" err="1"/>
                        <a:t>F</a:t>
                      </a:r>
                      <a:r>
                        <a:rPr lang="en-US" baseline="-25000" dirty="0" err="1"/>
                        <a:t>first</a:t>
                      </a:r>
                      <a:endParaRPr lang="en-US" baseline="-25000" dirty="0"/>
                    </a:p>
                  </a:txBody>
                  <a:tcPr anchor="ctr"/>
                </a:tc>
                <a:extLst>
                  <a:ext uri="{0D108BD9-81ED-4DB2-BD59-A6C34878D82A}">
                    <a16:rowId xmlns:a16="http://schemas.microsoft.com/office/drawing/2014/main" val="439529130"/>
                  </a:ext>
                </a:extLst>
              </a:tr>
              <a:tr h="370840">
                <a:tc>
                  <a:txBody>
                    <a:bodyPr/>
                    <a:lstStyle/>
                    <a:p>
                      <a:r>
                        <a:rPr lang="en-US" dirty="0"/>
                        <a:t>BMI ➜ CRP</a:t>
                      </a:r>
                    </a:p>
                  </a:txBody>
                  <a:tcPr anchor="ctr"/>
                </a:tc>
                <a:tc>
                  <a:txBody>
                    <a:bodyPr/>
                    <a:lstStyle/>
                    <a:p>
                      <a:pPr algn="ctr"/>
                      <a:r>
                        <a:rPr lang="en-US" dirty="0"/>
                        <a:t>1.075 </a:t>
                      </a:r>
                    </a:p>
                    <a:p>
                      <a:pPr algn="ctr"/>
                      <a:r>
                        <a:rPr lang="en-US" dirty="0"/>
                        <a:t>(1.073, 1.077)</a:t>
                      </a:r>
                    </a:p>
                  </a:txBody>
                  <a:tcPr anchor="ctr"/>
                </a:tc>
                <a:tc>
                  <a:txBody>
                    <a:bodyPr/>
                    <a:lstStyle/>
                    <a:p>
                      <a:pPr algn="ctr"/>
                      <a:r>
                        <a:rPr lang="en-US" dirty="0"/>
                        <a:t>1.06</a:t>
                      </a:r>
                    </a:p>
                    <a:p>
                      <a:pPr algn="ctr"/>
                      <a:r>
                        <a:rPr lang="en-US" dirty="0"/>
                        <a:t>(1.02, 1.11)</a:t>
                      </a:r>
                    </a:p>
                  </a:txBody>
                  <a:tcPr anchor="ctr"/>
                </a:tc>
                <a:tc>
                  <a:txBody>
                    <a:bodyPr/>
                    <a:lstStyle/>
                    <a:p>
                      <a:pPr algn="ctr"/>
                      <a:r>
                        <a:rPr lang="en-US" dirty="0"/>
                        <a:t>0.002</a:t>
                      </a:r>
                    </a:p>
                  </a:txBody>
                  <a:tcPr anchor="ctr"/>
                </a:tc>
                <a:tc>
                  <a:txBody>
                    <a:bodyPr/>
                    <a:lstStyle/>
                    <a:p>
                      <a:pPr algn="ctr"/>
                      <a:r>
                        <a:rPr lang="en-US" dirty="0"/>
                        <a:t>0.6</a:t>
                      </a:r>
                    </a:p>
                  </a:txBody>
                  <a:tcPr anchor="ctr"/>
                </a:tc>
                <a:tc>
                  <a:txBody>
                    <a:bodyPr/>
                    <a:lstStyle/>
                    <a:p>
                      <a:pPr algn="ctr"/>
                      <a:r>
                        <a:rPr lang="en-US" dirty="0"/>
                        <a:t>50.2</a:t>
                      </a:r>
                    </a:p>
                  </a:txBody>
                  <a:tcPr anchor="ctr"/>
                </a:tc>
                <a:extLst>
                  <a:ext uri="{0D108BD9-81ED-4DB2-BD59-A6C34878D82A}">
                    <a16:rowId xmlns:a16="http://schemas.microsoft.com/office/drawing/2014/main" val="3386034062"/>
                  </a:ext>
                </a:extLst>
              </a:tr>
              <a:tr h="370840">
                <a:tc>
                  <a:txBody>
                    <a:bodyPr/>
                    <a:lstStyle/>
                    <a:p>
                      <a:r>
                        <a:rPr lang="en-US" dirty="0"/>
                        <a:t>CRP ➜ BMI</a:t>
                      </a:r>
                    </a:p>
                  </a:txBody>
                  <a:tcPr anchor="ctr"/>
                </a:tc>
                <a:tc>
                  <a:txBody>
                    <a:bodyPr/>
                    <a:lstStyle/>
                    <a:p>
                      <a:pPr algn="ctr"/>
                      <a:r>
                        <a:rPr lang="en-US" dirty="0"/>
                        <a:t>0.58 </a:t>
                      </a:r>
                    </a:p>
                    <a:p>
                      <a:pPr algn="ctr"/>
                      <a:r>
                        <a:rPr lang="en-US" dirty="0"/>
                        <a:t>(1.53, 1.63)</a:t>
                      </a:r>
                    </a:p>
                  </a:txBody>
                  <a:tcPr anchor="ctr"/>
                </a:tc>
                <a:tc>
                  <a:txBody>
                    <a:bodyPr/>
                    <a:lstStyle/>
                    <a:p>
                      <a:pPr algn="ctr"/>
                      <a:r>
                        <a:rPr lang="en-US" dirty="0"/>
                        <a:t>-0.30</a:t>
                      </a:r>
                    </a:p>
                    <a:p>
                      <a:pPr algn="ctr"/>
                      <a:r>
                        <a:rPr lang="en-US" dirty="0"/>
                        <a:t>(-0.78, 0.18)</a:t>
                      </a:r>
                    </a:p>
                  </a:txBody>
                  <a:tcPr anchor="ctr"/>
                </a:tc>
                <a:tc>
                  <a:txBody>
                    <a:bodyPr/>
                    <a:lstStyle/>
                    <a:p>
                      <a:pPr algn="ctr"/>
                      <a:r>
                        <a:rPr lang="en-US" dirty="0"/>
                        <a:t>0.2</a:t>
                      </a:r>
                    </a:p>
                  </a:txBody>
                  <a:tcPr anchor="ctr"/>
                </a:tc>
                <a:tc>
                  <a:txBody>
                    <a:bodyPr/>
                    <a:lstStyle/>
                    <a:p>
                      <a:pPr algn="ctr"/>
                      <a:r>
                        <a:rPr lang="en-US" dirty="0"/>
                        <a:t>&lt;0.00001</a:t>
                      </a:r>
                    </a:p>
                  </a:txBody>
                  <a:tcPr anchor="ctr"/>
                </a:tc>
                <a:tc>
                  <a:txBody>
                    <a:bodyPr/>
                    <a:lstStyle/>
                    <a:p>
                      <a:pPr algn="ctr"/>
                      <a:r>
                        <a:rPr lang="en-US" dirty="0"/>
                        <a:t>78.3</a:t>
                      </a:r>
                    </a:p>
                  </a:txBody>
                  <a:tcPr anchor="ctr"/>
                </a:tc>
                <a:extLst>
                  <a:ext uri="{0D108BD9-81ED-4DB2-BD59-A6C34878D82A}">
                    <a16:rowId xmlns:a16="http://schemas.microsoft.com/office/drawing/2014/main" val="2224766559"/>
                  </a:ext>
                </a:extLst>
              </a:tr>
            </a:tbl>
          </a:graphicData>
        </a:graphic>
      </p:graphicFrame>
      <p:pic>
        <p:nvPicPr>
          <p:cNvPr id="5" name="Picture 9" descr="FIG_2.tif">
            <a:extLst>
              <a:ext uri="{FF2B5EF4-FFF2-40B4-BE49-F238E27FC236}">
                <a16:creationId xmlns:a16="http://schemas.microsoft.com/office/drawing/2014/main" id="{0FA0F22D-A882-A31D-858E-7C68C79DA8ED}"/>
              </a:ext>
            </a:extLst>
          </p:cNvPr>
          <p:cNvPicPr>
            <a:picLocks noChangeAspect="1"/>
          </p:cNvPicPr>
          <p:nvPr/>
        </p:nvPicPr>
        <p:blipFill>
          <a:blip r:embed="rId4" cstate="print"/>
          <a:srcRect/>
          <a:stretch>
            <a:fillRect/>
          </a:stretch>
        </p:blipFill>
        <p:spPr bwMode="auto">
          <a:xfrm>
            <a:off x="6305995" y="3730624"/>
            <a:ext cx="3752850" cy="3127375"/>
          </a:xfrm>
          <a:prstGeom prst="rect">
            <a:avLst/>
          </a:prstGeom>
          <a:noFill/>
          <a:ln w="9525">
            <a:noFill/>
            <a:miter lim="800000"/>
            <a:headEnd/>
            <a:tailEnd/>
          </a:ln>
        </p:spPr>
      </p:pic>
      <p:sp>
        <p:nvSpPr>
          <p:cNvPr id="2" name="TextBox 1">
            <a:extLst>
              <a:ext uri="{FF2B5EF4-FFF2-40B4-BE49-F238E27FC236}">
                <a16:creationId xmlns:a16="http://schemas.microsoft.com/office/drawing/2014/main" id="{2E166EBF-C1EC-FA53-FF38-B21CD826A80D}"/>
              </a:ext>
            </a:extLst>
          </p:cNvPr>
          <p:cNvSpPr txBox="1"/>
          <p:nvPr/>
        </p:nvSpPr>
        <p:spPr>
          <a:xfrm>
            <a:off x="2472108" y="6063318"/>
            <a:ext cx="2428496" cy="369332"/>
          </a:xfrm>
          <a:prstGeom prst="rect">
            <a:avLst/>
          </a:prstGeom>
          <a:noFill/>
        </p:spPr>
        <p:txBody>
          <a:bodyPr wrap="square">
            <a:spAutoFit/>
          </a:bodyPr>
          <a:lstStyle/>
          <a:p>
            <a:pPr algn="ctr"/>
            <a:r>
              <a:rPr lang="en-AU" dirty="0">
                <a:solidFill>
                  <a:srgbClr val="FF7E79"/>
                </a:solidFill>
              </a:rPr>
              <a:t>BMI is causal for CRP</a:t>
            </a:r>
            <a:endParaRPr lang="en-US" dirty="0">
              <a:solidFill>
                <a:srgbClr val="FF7E79"/>
              </a:solidFill>
            </a:endParaRPr>
          </a:p>
        </p:txBody>
      </p:sp>
      <p:sp>
        <p:nvSpPr>
          <p:cNvPr id="6" name="TextBox 5">
            <a:extLst>
              <a:ext uri="{FF2B5EF4-FFF2-40B4-BE49-F238E27FC236}">
                <a16:creationId xmlns:a16="http://schemas.microsoft.com/office/drawing/2014/main" id="{DDCF7BB6-4684-73F8-1D6A-1C9F446DE134}"/>
              </a:ext>
            </a:extLst>
          </p:cNvPr>
          <p:cNvSpPr txBox="1"/>
          <p:nvPr/>
        </p:nvSpPr>
        <p:spPr>
          <a:xfrm>
            <a:off x="6807339" y="6063318"/>
            <a:ext cx="3251506" cy="369332"/>
          </a:xfrm>
          <a:prstGeom prst="rect">
            <a:avLst/>
          </a:prstGeom>
          <a:noFill/>
        </p:spPr>
        <p:txBody>
          <a:bodyPr wrap="square">
            <a:spAutoFit/>
          </a:bodyPr>
          <a:lstStyle/>
          <a:p>
            <a:pPr algn="ctr"/>
            <a:r>
              <a:rPr lang="en-AU" dirty="0">
                <a:solidFill>
                  <a:srgbClr val="FF7E79"/>
                </a:solidFill>
              </a:rPr>
              <a:t>CRP is not causal for BMI</a:t>
            </a:r>
            <a:endParaRPr lang="en-US" dirty="0">
              <a:solidFill>
                <a:srgbClr val="FF7E79"/>
              </a:solidFill>
            </a:endParaRPr>
          </a:p>
        </p:txBody>
      </p:sp>
    </p:spTree>
    <p:extLst>
      <p:ext uri="{BB962C8B-B14F-4D97-AF65-F5344CB8AC3E}">
        <p14:creationId xmlns:p14="http://schemas.microsoft.com/office/powerpoint/2010/main" val="789827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rmAutofit fontScale="90000"/>
          </a:bodyPr>
          <a:lstStyle/>
          <a:p>
            <a:r>
              <a:rPr lang="en-US" sz="3600" dirty="0">
                <a:solidFill>
                  <a:schemeClr val="accent1">
                    <a:lumMod val="75000"/>
                  </a:schemeClr>
                </a:solidFill>
                <a:latin typeface="Verdana" charset="0"/>
              </a:rPr>
              <a:t>Limitations to Mendelian Randomization</a:t>
            </a:r>
          </a:p>
        </p:txBody>
      </p:sp>
      <p:sp>
        <p:nvSpPr>
          <p:cNvPr id="22" name="Content Placeholder 2">
            <a:extLst>
              <a:ext uri="{FF2B5EF4-FFF2-40B4-BE49-F238E27FC236}">
                <a16:creationId xmlns:a16="http://schemas.microsoft.com/office/drawing/2014/main" id="{B1D42D73-1945-BDF9-7CFB-DAF0667CA243}"/>
              </a:ext>
            </a:extLst>
          </p:cNvPr>
          <p:cNvSpPr txBox="1">
            <a:spLocks/>
          </p:cNvSpPr>
          <p:nvPr/>
        </p:nvSpPr>
        <p:spPr>
          <a:xfrm>
            <a:off x="695325" y="1754773"/>
            <a:ext cx="10596964" cy="4525963"/>
          </a:xfrm>
          <a:prstGeom prst="rect">
            <a:avLst/>
          </a:prstGeom>
        </p:spPr>
        <p:txBody>
          <a:bodyPr>
            <a:normAutofit/>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sz="1800" dirty="0">
                <a:solidFill>
                  <a:schemeClr val="accent1">
                    <a:lumMod val="75000"/>
                  </a:schemeClr>
                </a:solidFill>
              </a:rPr>
              <a:t>1. Population stratification</a:t>
            </a:r>
          </a:p>
          <a:p>
            <a:pPr>
              <a:spcBef>
                <a:spcPct val="50000"/>
              </a:spcBef>
            </a:pPr>
            <a:r>
              <a:rPr lang="en-US" sz="1800" dirty="0">
                <a:solidFill>
                  <a:schemeClr val="accent1">
                    <a:lumMod val="75000"/>
                  </a:schemeClr>
                </a:solidFill>
              </a:rPr>
              <a:t>2. </a:t>
            </a:r>
            <a:r>
              <a:rPr lang="en-US" sz="1800" dirty="0" err="1">
                <a:solidFill>
                  <a:schemeClr val="accent1">
                    <a:lumMod val="75000"/>
                  </a:schemeClr>
                </a:solidFill>
              </a:rPr>
              <a:t>Canalisation</a:t>
            </a:r>
            <a:r>
              <a:rPr lang="en-US" sz="1800" dirty="0">
                <a:solidFill>
                  <a:schemeClr val="accent1">
                    <a:lumMod val="75000"/>
                  </a:schemeClr>
                </a:solidFill>
              </a:rPr>
              <a:t> (“Developmental compensation”)</a:t>
            </a:r>
          </a:p>
          <a:p>
            <a:pPr>
              <a:spcBef>
                <a:spcPct val="50000"/>
              </a:spcBef>
            </a:pPr>
            <a:r>
              <a:rPr lang="en-US" sz="1800" dirty="0">
                <a:solidFill>
                  <a:schemeClr val="accent1">
                    <a:lumMod val="75000"/>
                  </a:schemeClr>
                </a:solidFill>
              </a:rPr>
              <a:t>3. The existence of instruments</a:t>
            </a:r>
          </a:p>
          <a:p>
            <a:pPr>
              <a:spcBef>
                <a:spcPct val="50000"/>
              </a:spcBef>
            </a:pPr>
            <a:r>
              <a:rPr lang="en-US" sz="1800" b="1" dirty="0">
                <a:solidFill>
                  <a:schemeClr val="accent1">
                    <a:lumMod val="75000"/>
                  </a:schemeClr>
                </a:solidFill>
              </a:rPr>
              <a:t>4. Power (also “weak instrument bias”)</a:t>
            </a:r>
          </a:p>
          <a:p>
            <a:pPr>
              <a:spcBef>
                <a:spcPct val="50000"/>
              </a:spcBef>
            </a:pPr>
            <a:r>
              <a:rPr lang="en-US" sz="1800" b="1" dirty="0">
                <a:solidFill>
                  <a:schemeClr val="accent1">
                    <a:lumMod val="75000"/>
                  </a:schemeClr>
                </a:solidFill>
              </a:rPr>
              <a:t>5. Pleiotropy</a:t>
            </a:r>
            <a:endParaRPr lang="en-US" sz="1800" dirty="0">
              <a:solidFill>
                <a:schemeClr val="accent1">
                  <a:lumMod val="75000"/>
                </a:schemeClr>
              </a:solidFill>
            </a:endParaRPr>
          </a:p>
          <a:p>
            <a:endParaRPr lang="en-AU" dirty="0">
              <a:solidFill>
                <a:schemeClr val="accent1">
                  <a:lumMod val="75000"/>
                </a:schemeClr>
              </a:solidFill>
            </a:endParaRPr>
          </a:p>
        </p:txBody>
      </p:sp>
    </p:spTree>
    <p:extLst>
      <p:ext uri="{BB962C8B-B14F-4D97-AF65-F5344CB8AC3E}">
        <p14:creationId xmlns:p14="http://schemas.microsoft.com/office/powerpoint/2010/main" val="151008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rmAutofit fontScale="90000"/>
          </a:bodyPr>
          <a:lstStyle/>
          <a:p>
            <a:r>
              <a:rPr lang="en-US" sz="3600" dirty="0">
                <a:solidFill>
                  <a:schemeClr val="accent1">
                    <a:lumMod val="75000"/>
                  </a:schemeClr>
                </a:solidFill>
              </a:rPr>
              <a:t>Power and Weak Instruments</a:t>
            </a:r>
            <a:endParaRPr lang="en-US" sz="3600" dirty="0">
              <a:solidFill>
                <a:schemeClr val="accent1">
                  <a:lumMod val="75000"/>
                </a:schemeClr>
              </a:solidFill>
              <a:latin typeface="Verdana" charset="0"/>
            </a:endParaRPr>
          </a:p>
        </p:txBody>
      </p:sp>
      <p:sp>
        <p:nvSpPr>
          <p:cNvPr id="22" name="Content Placeholder 2">
            <a:extLst>
              <a:ext uri="{FF2B5EF4-FFF2-40B4-BE49-F238E27FC236}">
                <a16:creationId xmlns:a16="http://schemas.microsoft.com/office/drawing/2014/main" id="{B1D42D73-1945-BDF9-7CFB-DAF0667CA243}"/>
              </a:ext>
            </a:extLst>
          </p:cNvPr>
          <p:cNvSpPr txBox="1">
            <a:spLocks/>
          </p:cNvSpPr>
          <p:nvPr/>
        </p:nvSpPr>
        <p:spPr>
          <a:xfrm>
            <a:off x="695325" y="1754773"/>
            <a:ext cx="10596964" cy="4525963"/>
          </a:xfrm>
          <a:prstGeom prst="rect">
            <a:avLst/>
          </a:prstGeom>
        </p:spPr>
        <p:txBody>
          <a:bodyPr>
            <a:normAutofit fontScale="92500" lnSpcReduction="10000"/>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chemeClr val="accent1">
                    <a:lumMod val="75000"/>
                  </a:schemeClr>
                </a:solidFill>
              </a:rPr>
              <a:t>Power:</a:t>
            </a:r>
          </a:p>
          <a:p>
            <a:pPr lvl="1"/>
            <a:r>
              <a:rPr lang="en-US" sz="2200" dirty="0">
                <a:solidFill>
                  <a:schemeClr val="accent1">
                    <a:lumMod val="75000"/>
                  </a:schemeClr>
                </a:solidFill>
              </a:rPr>
              <a:t>Genetic variants explain very small amounts of phenotypic variance in a given trait</a:t>
            </a:r>
          </a:p>
          <a:p>
            <a:pPr lvl="1"/>
            <a:r>
              <a:rPr lang="en-US" sz="2200" dirty="0">
                <a:solidFill>
                  <a:schemeClr val="accent1">
                    <a:lumMod val="75000"/>
                  </a:schemeClr>
                </a:solidFill>
              </a:rPr>
              <a:t>VERY large sample sizes are generally required</a:t>
            </a:r>
          </a:p>
          <a:p>
            <a:pPr marL="457200" lvl="1" indent="0">
              <a:buNone/>
            </a:pPr>
            <a:endParaRPr lang="en-US" sz="2200" dirty="0">
              <a:solidFill>
                <a:schemeClr val="accent1">
                  <a:lumMod val="75000"/>
                </a:schemeClr>
              </a:solidFill>
            </a:endParaRPr>
          </a:p>
          <a:p>
            <a:r>
              <a:rPr lang="en-US" sz="2600" dirty="0">
                <a:solidFill>
                  <a:schemeClr val="accent1">
                    <a:lumMod val="75000"/>
                  </a:schemeClr>
                </a:solidFill>
              </a:rPr>
              <a:t>Weak instruments: </a:t>
            </a:r>
          </a:p>
          <a:p>
            <a:pPr lvl="1"/>
            <a:r>
              <a:rPr lang="en-US" sz="2200" dirty="0">
                <a:solidFill>
                  <a:schemeClr val="accent1">
                    <a:lumMod val="75000"/>
                  </a:schemeClr>
                </a:solidFill>
              </a:rPr>
              <a:t>Genetic variants that are weak proxies for the exposure</a:t>
            </a:r>
          </a:p>
          <a:p>
            <a:pPr lvl="1"/>
            <a:r>
              <a:rPr lang="en-US" sz="2200" dirty="0">
                <a:solidFill>
                  <a:schemeClr val="accent1">
                    <a:lumMod val="75000"/>
                  </a:schemeClr>
                </a:solidFill>
              </a:rPr>
              <a:t>Results in biased causal estimates from MR</a:t>
            </a:r>
          </a:p>
          <a:p>
            <a:pPr lvl="1"/>
            <a:endParaRPr lang="en-US" sz="2600" dirty="0">
              <a:solidFill>
                <a:schemeClr val="accent1">
                  <a:lumMod val="75000"/>
                </a:schemeClr>
              </a:solidFill>
            </a:endParaRPr>
          </a:p>
          <a:p>
            <a:r>
              <a:rPr lang="en-US" sz="2400" dirty="0">
                <a:solidFill>
                  <a:schemeClr val="accent1">
                    <a:lumMod val="75000"/>
                  </a:schemeClr>
                </a:solidFill>
              </a:rPr>
              <a:t>Different impact of the bias from weak instruments:</a:t>
            </a:r>
          </a:p>
          <a:p>
            <a:pPr lvl="1"/>
            <a:r>
              <a:rPr lang="en-US" sz="2200" b="1" dirty="0">
                <a:solidFill>
                  <a:schemeClr val="accent1">
                    <a:lumMod val="75000"/>
                  </a:schemeClr>
                </a:solidFill>
              </a:rPr>
              <a:t>Single Sample MR: </a:t>
            </a:r>
            <a:r>
              <a:rPr lang="en-US" sz="2200" dirty="0">
                <a:solidFill>
                  <a:schemeClr val="accent1">
                    <a:lumMod val="75000"/>
                  </a:schemeClr>
                </a:solidFill>
              </a:rPr>
              <a:t> to the confounded estimate</a:t>
            </a:r>
            <a:r>
              <a:rPr lang="en-US" sz="2200" b="1" dirty="0">
                <a:solidFill>
                  <a:schemeClr val="accent1">
                    <a:lumMod val="75000"/>
                  </a:schemeClr>
                </a:solidFill>
              </a:rPr>
              <a:t> </a:t>
            </a:r>
          </a:p>
          <a:p>
            <a:pPr lvl="1"/>
            <a:r>
              <a:rPr lang="en-US" sz="2200" b="1" dirty="0">
                <a:solidFill>
                  <a:schemeClr val="accent1">
                    <a:lumMod val="75000"/>
                  </a:schemeClr>
                </a:solidFill>
              </a:rPr>
              <a:t>Two-Sample MR:</a:t>
            </a:r>
            <a:r>
              <a:rPr lang="en-US" sz="2200" dirty="0">
                <a:solidFill>
                  <a:schemeClr val="accent1">
                    <a:lumMod val="75000"/>
                  </a:schemeClr>
                </a:solidFill>
              </a:rPr>
              <a:t> to the null</a:t>
            </a:r>
            <a:endParaRPr lang="en-US" sz="2200" b="1" dirty="0">
              <a:solidFill>
                <a:schemeClr val="accent1">
                  <a:lumMod val="75000"/>
                </a:schemeClr>
              </a:solidFill>
            </a:endParaRPr>
          </a:p>
          <a:p>
            <a:endParaRPr lang="en-AU" dirty="0">
              <a:solidFill>
                <a:schemeClr val="accent1">
                  <a:lumMod val="75000"/>
                </a:schemeClr>
              </a:solidFill>
            </a:endParaRPr>
          </a:p>
        </p:txBody>
      </p:sp>
    </p:spTree>
    <p:extLst>
      <p:ext uri="{BB962C8B-B14F-4D97-AF65-F5344CB8AC3E}">
        <p14:creationId xmlns:p14="http://schemas.microsoft.com/office/powerpoint/2010/main" val="349943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a:p>
        </p:txBody>
      </p:sp>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rmAutofit fontScale="90000"/>
          </a:bodyPr>
          <a:lstStyle/>
          <a:p>
            <a:pPr algn="ctr"/>
            <a:r>
              <a:rPr lang="en-GB" sz="3600" dirty="0">
                <a:solidFill>
                  <a:schemeClr val="accent1">
                    <a:lumMod val="75000"/>
                  </a:schemeClr>
                </a:solidFill>
              </a:rPr>
              <a:t>Using Multiple Genetic Variants as Instruments</a:t>
            </a:r>
            <a:endParaRPr lang="en-US" sz="3600" dirty="0">
              <a:solidFill>
                <a:schemeClr val="accent1">
                  <a:lumMod val="75000"/>
                </a:schemeClr>
              </a:solidFill>
              <a:latin typeface="Verdana" charset="0"/>
            </a:endParaRPr>
          </a:p>
        </p:txBody>
      </p:sp>
      <p:sp>
        <p:nvSpPr>
          <p:cNvPr id="22" name="Content Placeholder 2">
            <a:extLst>
              <a:ext uri="{FF2B5EF4-FFF2-40B4-BE49-F238E27FC236}">
                <a16:creationId xmlns:a16="http://schemas.microsoft.com/office/drawing/2014/main" id="{B1D42D73-1945-BDF9-7CFB-DAF0667CA243}"/>
              </a:ext>
            </a:extLst>
          </p:cNvPr>
          <p:cNvSpPr txBox="1">
            <a:spLocks/>
          </p:cNvSpPr>
          <p:nvPr/>
        </p:nvSpPr>
        <p:spPr>
          <a:xfrm>
            <a:off x="2298699" y="4985467"/>
            <a:ext cx="8763001" cy="1175999"/>
          </a:xfrm>
          <a:prstGeom prst="rect">
            <a:avLst/>
          </a:prstGeom>
        </p:spPr>
        <p:txBody>
          <a:bodyPr>
            <a:normAutofit/>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accent1">
                    <a:lumMod val="75000"/>
                  </a:schemeClr>
                </a:solidFill>
              </a:rPr>
              <a:t>Creating allelic scores using multiple genetic variants</a:t>
            </a:r>
          </a:p>
          <a:p>
            <a:r>
              <a:rPr lang="en-GB" dirty="0">
                <a:solidFill>
                  <a:schemeClr val="accent1">
                    <a:lumMod val="75000"/>
                  </a:schemeClr>
                </a:solidFill>
              </a:rPr>
              <a:t>Testing multiple variants individually and then meta-analysing individual SNPs</a:t>
            </a:r>
          </a:p>
        </p:txBody>
      </p:sp>
      <p:pic>
        <p:nvPicPr>
          <p:cNvPr id="3" name="Picture 3">
            <a:extLst>
              <a:ext uri="{FF2B5EF4-FFF2-40B4-BE49-F238E27FC236}">
                <a16:creationId xmlns:a16="http://schemas.microsoft.com/office/drawing/2014/main" id="{314E8D38-FB63-F399-6E80-ADA1E1A91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703512" y="1560379"/>
            <a:ext cx="8763000" cy="2904054"/>
          </a:xfrm>
          <a:prstGeom prst="rect">
            <a:avLst/>
          </a:prstGeom>
          <a:noFill/>
          <a:ln w="9525">
            <a:noFill/>
            <a:miter lim="800000"/>
            <a:headEnd/>
            <a:tailEnd/>
          </a:ln>
        </p:spPr>
      </p:pic>
      <p:sp>
        <p:nvSpPr>
          <p:cNvPr id="5" name="Rectangle 6">
            <a:extLst>
              <a:ext uri="{FF2B5EF4-FFF2-40B4-BE49-F238E27FC236}">
                <a16:creationId xmlns:a16="http://schemas.microsoft.com/office/drawing/2014/main" id="{A7E1742D-915D-CF7B-244C-00E7309B7AEE}"/>
              </a:ext>
            </a:extLst>
          </p:cNvPr>
          <p:cNvSpPr>
            <a:spLocks noChangeArrowheads="1"/>
          </p:cNvSpPr>
          <p:nvPr/>
        </p:nvSpPr>
        <p:spPr bwMode="auto">
          <a:xfrm>
            <a:off x="8689951" y="6524625"/>
            <a:ext cx="3502049" cy="338554"/>
          </a:xfrm>
          <a:prstGeom prst="rect">
            <a:avLst/>
          </a:prstGeom>
          <a:noFill/>
          <a:ln w="9525">
            <a:noFill/>
            <a:miter lim="800000"/>
            <a:headEnd/>
            <a:tailEnd/>
          </a:ln>
          <a:effectLst/>
        </p:spPr>
        <p:txBody>
          <a:bodyPr wrap="none">
            <a:spAutoFit/>
          </a:bodyPr>
          <a:lstStyle/>
          <a:p>
            <a:r>
              <a:rPr lang="en-GB" sz="1600" dirty="0"/>
              <a:t>Palmer et al (2011) Stat Method Res</a:t>
            </a:r>
          </a:p>
        </p:txBody>
      </p:sp>
    </p:spTree>
    <p:extLst>
      <p:ext uri="{BB962C8B-B14F-4D97-AF65-F5344CB8AC3E}">
        <p14:creationId xmlns:p14="http://schemas.microsoft.com/office/powerpoint/2010/main" val="6841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rmAutofit fontScale="90000"/>
          </a:bodyPr>
          <a:lstStyle/>
          <a:p>
            <a:r>
              <a:rPr lang="en-US" dirty="0"/>
              <a:t>The problem with inferring causality in observational studies</a:t>
            </a:r>
          </a:p>
        </p:txBody>
      </p:sp>
      <p:pic>
        <p:nvPicPr>
          <p:cNvPr id="7" name="Picture 2">
            <a:extLst>
              <a:ext uri="{FF2B5EF4-FFF2-40B4-BE49-F238E27FC236}">
                <a16:creationId xmlns:a16="http://schemas.microsoft.com/office/drawing/2014/main" id="{547913F9-4056-31EB-3A24-7C0E2221E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986" y="1755687"/>
            <a:ext cx="7610028" cy="489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6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p:txBody>
          <a:bodyPr>
            <a:normAutofit fontScale="90000"/>
          </a:bodyPr>
          <a:lstStyle/>
          <a:p>
            <a:pPr algn="ctr"/>
            <a:r>
              <a:rPr lang="en-US" sz="3600" dirty="0">
                <a:solidFill>
                  <a:schemeClr val="accent1">
                    <a:lumMod val="75000"/>
                  </a:schemeClr>
                </a:solidFill>
              </a:rPr>
              <a:t>Calculating Power in Mendelian Randomization Studies</a:t>
            </a:r>
            <a:endParaRPr lang="en-US" sz="3600" dirty="0">
              <a:solidFill>
                <a:schemeClr val="accent1">
                  <a:lumMod val="75000"/>
                </a:schemeClr>
              </a:solidFill>
              <a:latin typeface="Verdana" charset="0"/>
            </a:endParaRPr>
          </a:p>
        </p:txBody>
      </p:sp>
      <p:pic>
        <p:nvPicPr>
          <p:cNvPr id="2" name="Picture 1">
            <a:extLst>
              <a:ext uri="{FF2B5EF4-FFF2-40B4-BE49-F238E27FC236}">
                <a16:creationId xmlns:a16="http://schemas.microsoft.com/office/drawing/2014/main" id="{D9C1438B-C015-EDBE-3BD5-05AAB9AAEAC2}"/>
              </a:ext>
            </a:extLst>
          </p:cNvPr>
          <p:cNvPicPr>
            <a:picLocks noChangeAspect="1"/>
          </p:cNvPicPr>
          <p:nvPr/>
        </p:nvPicPr>
        <p:blipFill>
          <a:blip r:embed="rId2"/>
          <a:stretch>
            <a:fillRect/>
          </a:stretch>
        </p:blipFill>
        <p:spPr>
          <a:xfrm>
            <a:off x="1524000" y="1600378"/>
            <a:ext cx="9144000" cy="5140990"/>
          </a:xfrm>
          <a:prstGeom prst="rect">
            <a:avLst/>
          </a:prstGeom>
        </p:spPr>
      </p:pic>
    </p:spTree>
    <p:extLst>
      <p:ext uri="{BB962C8B-B14F-4D97-AF65-F5344CB8AC3E}">
        <p14:creationId xmlns:p14="http://schemas.microsoft.com/office/powerpoint/2010/main" val="267037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a:xfrm>
            <a:off x="695326" y="1068638"/>
            <a:ext cx="10801350" cy="469056"/>
          </a:xfrm>
        </p:spPr>
        <p:txBody>
          <a:bodyPr>
            <a:normAutofit fontScale="90000"/>
          </a:bodyPr>
          <a:lstStyle/>
          <a:p>
            <a:pPr algn="ctr"/>
            <a:r>
              <a:rPr lang="en-US" sz="3600" dirty="0">
                <a:solidFill>
                  <a:schemeClr val="accent1"/>
                </a:solidFill>
              </a:rPr>
              <a:t>Pleiotropy: </a:t>
            </a:r>
            <a:r>
              <a:rPr lang="en-AU" sz="3600" dirty="0"/>
              <a:t>Genetic variant influences more than one trait</a:t>
            </a:r>
            <a:endParaRPr lang="en-US" sz="3600" dirty="0">
              <a:solidFill>
                <a:schemeClr val="accent1">
                  <a:lumMod val="75000"/>
                </a:schemeClr>
              </a:solidFill>
              <a:latin typeface="Verdana" charset="0"/>
            </a:endParaRPr>
          </a:p>
        </p:txBody>
      </p:sp>
      <p:sp>
        <p:nvSpPr>
          <p:cNvPr id="4" name="TextBox 3">
            <a:extLst>
              <a:ext uri="{FF2B5EF4-FFF2-40B4-BE49-F238E27FC236}">
                <a16:creationId xmlns:a16="http://schemas.microsoft.com/office/drawing/2014/main" id="{89F0FCD1-6A01-5A3F-2198-00C1550284BD}"/>
              </a:ext>
            </a:extLst>
          </p:cNvPr>
          <p:cNvSpPr txBox="1"/>
          <p:nvPr/>
        </p:nvSpPr>
        <p:spPr>
          <a:xfrm>
            <a:off x="6562669" y="4739485"/>
            <a:ext cx="1440160" cy="369332"/>
          </a:xfrm>
          <a:prstGeom prst="rect">
            <a:avLst/>
          </a:prstGeom>
          <a:noFill/>
        </p:spPr>
        <p:txBody>
          <a:bodyPr wrap="square" rtlCol="0">
            <a:spAutoFit/>
          </a:bodyPr>
          <a:lstStyle/>
          <a:p>
            <a:pPr algn="ctr"/>
            <a:r>
              <a:rPr lang="en-US" dirty="0"/>
              <a:t>SNP</a:t>
            </a:r>
          </a:p>
        </p:txBody>
      </p:sp>
      <p:cxnSp>
        <p:nvCxnSpPr>
          <p:cNvPr id="5" name="Straight Arrow Connector 4">
            <a:extLst>
              <a:ext uri="{FF2B5EF4-FFF2-40B4-BE49-F238E27FC236}">
                <a16:creationId xmlns:a16="http://schemas.microsoft.com/office/drawing/2014/main" id="{5826260B-C0FA-6FC1-F7DD-806E9450F103}"/>
              </a:ext>
            </a:extLst>
          </p:cNvPr>
          <p:cNvCxnSpPr>
            <a:cxnSpLocks/>
            <a:endCxn id="15" idx="2"/>
          </p:cNvCxnSpPr>
          <p:nvPr/>
        </p:nvCxnSpPr>
        <p:spPr>
          <a:xfrm flipV="1">
            <a:off x="7470320" y="3937024"/>
            <a:ext cx="484009" cy="8365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58475F6-030B-F957-DBFE-AB21765CDD5D}"/>
              </a:ext>
            </a:extLst>
          </p:cNvPr>
          <p:cNvCxnSpPr>
            <a:cxnSpLocks/>
            <a:endCxn id="7" idx="2"/>
          </p:cNvCxnSpPr>
          <p:nvPr/>
        </p:nvCxnSpPr>
        <p:spPr>
          <a:xfrm flipH="1" flipV="1">
            <a:off x="6540890" y="3935928"/>
            <a:ext cx="536512" cy="837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32617CE-A71E-ABB5-90D3-31321E39064F}"/>
              </a:ext>
            </a:extLst>
          </p:cNvPr>
          <p:cNvSpPr txBox="1"/>
          <p:nvPr/>
        </p:nvSpPr>
        <p:spPr>
          <a:xfrm>
            <a:off x="5892818" y="3566596"/>
            <a:ext cx="1296144" cy="369332"/>
          </a:xfrm>
          <a:prstGeom prst="rect">
            <a:avLst/>
          </a:prstGeom>
          <a:noFill/>
        </p:spPr>
        <p:txBody>
          <a:bodyPr wrap="square" rtlCol="0">
            <a:spAutoFit/>
          </a:bodyPr>
          <a:lstStyle/>
          <a:p>
            <a:pPr algn="ctr"/>
            <a:r>
              <a:rPr lang="en-US" dirty="0"/>
              <a:t>Outcome</a:t>
            </a:r>
          </a:p>
        </p:txBody>
      </p:sp>
      <p:sp>
        <p:nvSpPr>
          <p:cNvPr id="8" name="TextBox 7">
            <a:extLst>
              <a:ext uri="{FF2B5EF4-FFF2-40B4-BE49-F238E27FC236}">
                <a16:creationId xmlns:a16="http://schemas.microsoft.com/office/drawing/2014/main" id="{FF524F12-0F86-B8D6-56E2-3660F28D292F}"/>
              </a:ext>
            </a:extLst>
          </p:cNvPr>
          <p:cNvSpPr txBox="1"/>
          <p:nvPr/>
        </p:nvSpPr>
        <p:spPr>
          <a:xfrm>
            <a:off x="3756365" y="4773546"/>
            <a:ext cx="659155" cy="369332"/>
          </a:xfrm>
          <a:prstGeom prst="rect">
            <a:avLst/>
          </a:prstGeom>
          <a:noFill/>
        </p:spPr>
        <p:txBody>
          <a:bodyPr wrap="none" rtlCol="0">
            <a:spAutoFit/>
          </a:bodyPr>
          <a:lstStyle/>
          <a:p>
            <a:r>
              <a:rPr lang="en-US" dirty="0"/>
              <a:t>SNP</a:t>
            </a:r>
          </a:p>
        </p:txBody>
      </p:sp>
      <p:sp>
        <p:nvSpPr>
          <p:cNvPr id="9" name="TextBox 8">
            <a:extLst>
              <a:ext uri="{FF2B5EF4-FFF2-40B4-BE49-F238E27FC236}">
                <a16:creationId xmlns:a16="http://schemas.microsoft.com/office/drawing/2014/main" id="{43495E9F-19FF-07F7-D07C-010A9F225808}"/>
              </a:ext>
            </a:extLst>
          </p:cNvPr>
          <p:cNvSpPr txBox="1"/>
          <p:nvPr/>
        </p:nvSpPr>
        <p:spPr>
          <a:xfrm>
            <a:off x="3365863" y="3567691"/>
            <a:ext cx="1440160" cy="369332"/>
          </a:xfrm>
          <a:prstGeom prst="rect">
            <a:avLst/>
          </a:prstGeom>
          <a:noFill/>
        </p:spPr>
        <p:txBody>
          <a:bodyPr wrap="square" rtlCol="0">
            <a:spAutoFit/>
          </a:bodyPr>
          <a:lstStyle/>
          <a:p>
            <a:pPr algn="ctr"/>
            <a:r>
              <a:rPr lang="en-US" dirty="0"/>
              <a:t>Exposure</a:t>
            </a:r>
          </a:p>
        </p:txBody>
      </p:sp>
      <p:cxnSp>
        <p:nvCxnSpPr>
          <p:cNvPr id="10" name="Straight Arrow Connector 9">
            <a:extLst>
              <a:ext uri="{FF2B5EF4-FFF2-40B4-BE49-F238E27FC236}">
                <a16:creationId xmlns:a16="http://schemas.microsoft.com/office/drawing/2014/main" id="{7DA0C8E9-4A5A-24DE-344B-B7D7EEC2B4BE}"/>
              </a:ext>
            </a:extLst>
          </p:cNvPr>
          <p:cNvCxnSpPr>
            <a:cxnSpLocks/>
            <a:stCxn id="8" idx="0"/>
            <a:endCxn id="9" idx="2"/>
          </p:cNvCxnSpPr>
          <p:nvPr/>
        </p:nvCxnSpPr>
        <p:spPr>
          <a:xfrm flipV="1">
            <a:off x="4085943" y="3937023"/>
            <a:ext cx="0" cy="8365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E3362CC-52AF-BC8F-489E-D88B3479781E}"/>
              </a:ext>
            </a:extLst>
          </p:cNvPr>
          <p:cNvCxnSpPr>
            <a:cxnSpLocks/>
            <a:stCxn id="9" idx="0"/>
            <a:endCxn id="12" idx="2"/>
          </p:cNvCxnSpPr>
          <p:nvPr/>
        </p:nvCxnSpPr>
        <p:spPr>
          <a:xfrm flipV="1">
            <a:off x="4085943" y="2731169"/>
            <a:ext cx="0" cy="8365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3E5F945-FD70-0402-502A-E1900FFF9021}"/>
              </a:ext>
            </a:extLst>
          </p:cNvPr>
          <p:cNvSpPr txBox="1"/>
          <p:nvPr/>
        </p:nvSpPr>
        <p:spPr>
          <a:xfrm>
            <a:off x="3437871" y="2361836"/>
            <a:ext cx="1296144" cy="369332"/>
          </a:xfrm>
          <a:prstGeom prst="rect">
            <a:avLst/>
          </a:prstGeom>
          <a:noFill/>
        </p:spPr>
        <p:txBody>
          <a:bodyPr wrap="square" rtlCol="0">
            <a:spAutoFit/>
          </a:bodyPr>
          <a:lstStyle/>
          <a:p>
            <a:pPr algn="ctr"/>
            <a:r>
              <a:rPr lang="en-US" dirty="0"/>
              <a:t>Outcome</a:t>
            </a:r>
          </a:p>
        </p:txBody>
      </p:sp>
      <p:sp>
        <p:nvSpPr>
          <p:cNvPr id="13" name="TextBox 12">
            <a:extLst>
              <a:ext uri="{FF2B5EF4-FFF2-40B4-BE49-F238E27FC236}">
                <a16:creationId xmlns:a16="http://schemas.microsoft.com/office/drawing/2014/main" id="{DEAF2820-ADA6-12D9-3483-50C8B97FBDBD}"/>
              </a:ext>
            </a:extLst>
          </p:cNvPr>
          <p:cNvSpPr txBox="1"/>
          <p:nvPr/>
        </p:nvSpPr>
        <p:spPr>
          <a:xfrm>
            <a:off x="3277859" y="5231318"/>
            <a:ext cx="1616169" cy="646331"/>
          </a:xfrm>
          <a:prstGeom prst="rect">
            <a:avLst/>
          </a:prstGeom>
          <a:noFill/>
        </p:spPr>
        <p:txBody>
          <a:bodyPr wrap="square">
            <a:spAutoFit/>
          </a:bodyPr>
          <a:lstStyle/>
          <a:p>
            <a:pPr algn="ctr"/>
            <a:r>
              <a:rPr lang="en-US" b="1" i="1" dirty="0">
                <a:solidFill>
                  <a:srgbClr val="7030A0"/>
                </a:solidFill>
              </a:rPr>
              <a:t>Vertical pleiotropy</a:t>
            </a:r>
            <a:endParaRPr lang="en-AU" b="1" i="1" dirty="0">
              <a:solidFill>
                <a:srgbClr val="7030A0"/>
              </a:solidFill>
            </a:endParaRPr>
          </a:p>
        </p:txBody>
      </p:sp>
      <p:sp>
        <p:nvSpPr>
          <p:cNvPr id="14" name="TextBox 13">
            <a:extLst>
              <a:ext uri="{FF2B5EF4-FFF2-40B4-BE49-F238E27FC236}">
                <a16:creationId xmlns:a16="http://schemas.microsoft.com/office/drawing/2014/main" id="{D3EF3A18-4074-7B0B-C4FC-D1ACB6B4C041}"/>
              </a:ext>
            </a:extLst>
          </p:cNvPr>
          <p:cNvSpPr txBox="1"/>
          <p:nvPr/>
        </p:nvSpPr>
        <p:spPr>
          <a:xfrm>
            <a:off x="6474666" y="5245101"/>
            <a:ext cx="1616169" cy="646331"/>
          </a:xfrm>
          <a:prstGeom prst="rect">
            <a:avLst/>
          </a:prstGeom>
          <a:noFill/>
        </p:spPr>
        <p:txBody>
          <a:bodyPr wrap="square">
            <a:spAutoFit/>
          </a:bodyPr>
          <a:lstStyle/>
          <a:p>
            <a:pPr algn="ctr"/>
            <a:r>
              <a:rPr lang="en-US" b="1" i="1" dirty="0">
                <a:solidFill>
                  <a:srgbClr val="7030A0"/>
                </a:solidFill>
              </a:rPr>
              <a:t>Horizontal pleiotropy</a:t>
            </a:r>
            <a:endParaRPr lang="en-AU" b="1" i="1" dirty="0">
              <a:solidFill>
                <a:srgbClr val="7030A0"/>
              </a:solidFill>
            </a:endParaRPr>
          </a:p>
        </p:txBody>
      </p:sp>
      <p:sp>
        <p:nvSpPr>
          <p:cNvPr id="15" name="TextBox 14">
            <a:extLst>
              <a:ext uri="{FF2B5EF4-FFF2-40B4-BE49-F238E27FC236}">
                <a16:creationId xmlns:a16="http://schemas.microsoft.com/office/drawing/2014/main" id="{447583F8-90A8-CD87-D5B0-1CF0FAFD000F}"/>
              </a:ext>
            </a:extLst>
          </p:cNvPr>
          <p:cNvSpPr txBox="1"/>
          <p:nvPr/>
        </p:nvSpPr>
        <p:spPr>
          <a:xfrm>
            <a:off x="7234248" y="3567691"/>
            <a:ext cx="1440160" cy="369332"/>
          </a:xfrm>
          <a:prstGeom prst="rect">
            <a:avLst/>
          </a:prstGeom>
          <a:noFill/>
        </p:spPr>
        <p:txBody>
          <a:bodyPr wrap="square" rtlCol="0">
            <a:spAutoFit/>
          </a:bodyPr>
          <a:lstStyle/>
          <a:p>
            <a:pPr algn="ctr"/>
            <a:r>
              <a:rPr lang="en-US" dirty="0"/>
              <a:t>Exposure</a:t>
            </a:r>
          </a:p>
        </p:txBody>
      </p:sp>
    </p:spTree>
    <p:extLst>
      <p:ext uri="{BB962C8B-B14F-4D97-AF65-F5344CB8AC3E}">
        <p14:creationId xmlns:p14="http://schemas.microsoft.com/office/powerpoint/2010/main" val="361161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a:xfrm>
            <a:off x="695326" y="1068638"/>
            <a:ext cx="10801350" cy="469056"/>
          </a:xfrm>
        </p:spPr>
        <p:txBody>
          <a:bodyPr>
            <a:normAutofit fontScale="90000"/>
          </a:bodyPr>
          <a:lstStyle/>
          <a:p>
            <a:pPr algn="ctr"/>
            <a:r>
              <a:rPr lang="en-US" sz="3600" dirty="0">
                <a:solidFill>
                  <a:schemeClr val="accent1"/>
                </a:solidFill>
              </a:rPr>
              <a:t>Horizontal Pleiotropy</a:t>
            </a:r>
            <a:endParaRPr lang="en-US" sz="3600" dirty="0">
              <a:solidFill>
                <a:schemeClr val="accent1">
                  <a:lumMod val="75000"/>
                </a:schemeClr>
              </a:solidFill>
              <a:latin typeface="Verdana" charset="0"/>
            </a:endParaRPr>
          </a:p>
        </p:txBody>
      </p:sp>
      <p:sp>
        <p:nvSpPr>
          <p:cNvPr id="2" name="Content Placeholder 2">
            <a:extLst>
              <a:ext uri="{FF2B5EF4-FFF2-40B4-BE49-F238E27FC236}">
                <a16:creationId xmlns:a16="http://schemas.microsoft.com/office/drawing/2014/main" id="{7045A870-A069-8BEF-AFBD-371E18950230}"/>
              </a:ext>
            </a:extLst>
          </p:cNvPr>
          <p:cNvSpPr txBox="1">
            <a:spLocks/>
          </p:cNvSpPr>
          <p:nvPr/>
        </p:nvSpPr>
        <p:spPr>
          <a:xfrm>
            <a:off x="1861930" y="1712695"/>
            <a:ext cx="8229600" cy="5073427"/>
          </a:xfrm>
          <a:prstGeom prst="rect">
            <a:avLst/>
          </a:prstGeom>
        </p:spPr>
        <p:txBody>
          <a:bodyPr>
            <a:normAutofit/>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AU" sz="2400" dirty="0"/>
              <a:t>Pleiotropy only violates MR’s assumptions if it involves a pathway outside that of the exposure and is a pathway that </a:t>
            </a:r>
            <a:r>
              <a:rPr lang="en-AU" sz="2400" u="sng" dirty="0"/>
              <a:t>affects your outcome</a:t>
            </a:r>
          </a:p>
        </p:txBody>
      </p:sp>
      <p:sp>
        <p:nvSpPr>
          <p:cNvPr id="3" name="TextBox 2">
            <a:extLst>
              <a:ext uri="{FF2B5EF4-FFF2-40B4-BE49-F238E27FC236}">
                <a16:creationId xmlns:a16="http://schemas.microsoft.com/office/drawing/2014/main" id="{869AB73D-5A96-303B-C567-D4F567F64CFC}"/>
              </a:ext>
            </a:extLst>
          </p:cNvPr>
          <p:cNvSpPr txBox="1"/>
          <p:nvPr/>
        </p:nvSpPr>
        <p:spPr>
          <a:xfrm>
            <a:off x="4396432" y="6083631"/>
            <a:ext cx="659155" cy="369332"/>
          </a:xfrm>
          <a:prstGeom prst="rect">
            <a:avLst/>
          </a:prstGeom>
          <a:noFill/>
        </p:spPr>
        <p:txBody>
          <a:bodyPr wrap="none" rtlCol="0">
            <a:spAutoFit/>
          </a:bodyPr>
          <a:lstStyle/>
          <a:p>
            <a:r>
              <a:rPr lang="en-US" dirty="0"/>
              <a:t>SNP</a:t>
            </a:r>
          </a:p>
        </p:txBody>
      </p:sp>
      <p:sp>
        <p:nvSpPr>
          <p:cNvPr id="16" name="TextBox 15">
            <a:extLst>
              <a:ext uri="{FF2B5EF4-FFF2-40B4-BE49-F238E27FC236}">
                <a16:creationId xmlns:a16="http://schemas.microsoft.com/office/drawing/2014/main" id="{AB8617F3-9875-C8C0-20D1-5FDE8CA79938}"/>
              </a:ext>
            </a:extLst>
          </p:cNvPr>
          <p:cNvSpPr txBox="1"/>
          <p:nvPr/>
        </p:nvSpPr>
        <p:spPr>
          <a:xfrm>
            <a:off x="3431704" y="4725145"/>
            <a:ext cx="1440160" cy="646331"/>
          </a:xfrm>
          <a:prstGeom prst="rect">
            <a:avLst/>
          </a:prstGeom>
          <a:noFill/>
        </p:spPr>
        <p:txBody>
          <a:bodyPr wrap="square" rtlCol="0">
            <a:spAutoFit/>
          </a:bodyPr>
          <a:lstStyle/>
          <a:p>
            <a:pPr algn="ctr"/>
            <a:r>
              <a:rPr lang="en-US" dirty="0"/>
              <a:t>Exposure</a:t>
            </a:r>
          </a:p>
          <a:p>
            <a:pPr algn="ctr"/>
            <a:r>
              <a:rPr lang="en-US" dirty="0"/>
              <a:t>B1</a:t>
            </a:r>
          </a:p>
        </p:txBody>
      </p:sp>
      <p:sp>
        <p:nvSpPr>
          <p:cNvPr id="17" name="TextBox 16">
            <a:extLst>
              <a:ext uri="{FF2B5EF4-FFF2-40B4-BE49-F238E27FC236}">
                <a16:creationId xmlns:a16="http://schemas.microsoft.com/office/drawing/2014/main" id="{30F2736E-AAA0-B728-3319-6920E7C9FE9D}"/>
              </a:ext>
            </a:extLst>
          </p:cNvPr>
          <p:cNvSpPr txBox="1"/>
          <p:nvPr/>
        </p:nvSpPr>
        <p:spPr>
          <a:xfrm>
            <a:off x="4943872" y="5024432"/>
            <a:ext cx="648072" cy="369332"/>
          </a:xfrm>
          <a:prstGeom prst="rect">
            <a:avLst/>
          </a:prstGeom>
          <a:noFill/>
        </p:spPr>
        <p:txBody>
          <a:bodyPr wrap="square" rtlCol="0">
            <a:spAutoFit/>
          </a:bodyPr>
          <a:lstStyle/>
          <a:p>
            <a:pPr algn="ctr"/>
            <a:r>
              <a:rPr lang="en-US" dirty="0"/>
              <a:t>B2</a:t>
            </a:r>
          </a:p>
        </p:txBody>
      </p:sp>
      <p:cxnSp>
        <p:nvCxnSpPr>
          <p:cNvPr id="18" name="Straight Arrow Connector 17">
            <a:extLst>
              <a:ext uri="{FF2B5EF4-FFF2-40B4-BE49-F238E27FC236}">
                <a16:creationId xmlns:a16="http://schemas.microsoft.com/office/drawing/2014/main" id="{5E9C1E1F-36A1-F7B9-B9CD-83C7577F0809}"/>
              </a:ext>
            </a:extLst>
          </p:cNvPr>
          <p:cNvCxnSpPr>
            <a:cxnSpLocks/>
            <a:endCxn id="16" idx="2"/>
          </p:cNvCxnSpPr>
          <p:nvPr/>
        </p:nvCxnSpPr>
        <p:spPr>
          <a:xfrm flipH="1" flipV="1">
            <a:off x="4151784" y="537147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DE12BFC-ABD7-417C-68D6-7B8FD683ACFA}"/>
              </a:ext>
            </a:extLst>
          </p:cNvPr>
          <p:cNvCxnSpPr>
            <a:cxnSpLocks/>
            <a:stCxn id="16" idx="0"/>
            <a:endCxn id="22" idx="2"/>
          </p:cNvCxnSpPr>
          <p:nvPr/>
        </p:nvCxnSpPr>
        <p:spPr>
          <a:xfrm flipH="1" flipV="1">
            <a:off x="4143387" y="3914476"/>
            <a:ext cx="8397" cy="810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992BC26-189F-143B-BAB0-642CA1AEAE17}"/>
              </a:ext>
            </a:extLst>
          </p:cNvPr>
          <p:cNvSpPr txBox="1"/>
          <p:nvPr/>
        </p:nvSpPr>
        <p:spPr>
          <a:xfrm>
            <a:off x="3495315" y="3545144"/>
            <a:ext cx="1296144" cy="369332"/>
          </a:xfrm>
          <a:prstGeom prst="rect">
            <a:avLst/>
          </a:prstGeom>
          <a:noFill/>
        </p:spPr>
        <p:txBody>
          <a:bodyPr wrap="square" rtlCol="0">
            <a:spAutoFit/>
          </a:bodyPr>
          <a:lstStyle/>
          <a:p>
            <a:pPr algn="ctr"/>
            <a:r>
              <a:rPr lang="en-US" dirty="0"/>
              <a:t>Outcome</a:t>
            </a:r>
          </a:p>
        </p:txBody>
      </p:sp>
      <p:sp>
        <p:nvSpPr>
          <p:cNvPr id="24" name="TextBox 23">
            <a:extLst>
              <a:ext uri="{FF2B5EF4-FFF2-40B4-BE49-F238E27FC236}">
                <a16:creationId xmlns:a16="http://schemas.microsoft.com/office/drawing/2014/main" id="{D403D739-C5DC-7748-9C2F-4568AA224408}"/>
              </a:ext>
            </a:extLst>
          </p:cNvPr>
          <p:cNvSpPr txBox="1"/>
          <p:nvPr/>
        </p:nvSpPr>
        <p:spPr>
          <a:xfrm>
            <a:off x="5663952" y="4869160"/>
            <a:ext cx="1728192" cy="369332"/>
          </a:xfrm>
          <a:prstGeom prst="rect">
            <a:avLst/>
          </a:prstGeom>
          <a:noFill/>
        </p:spPr>
        <p:txBody>
          <a:bodyPr wrap="square" rtlCol="0">
            <a:spAutoFit/>
          </a:bodyPr>
          <a:lstStyle/>
          <a:p>
            <a:pPr algn="ctr"/>
            <a:endParaRPr lang="en-US" dirty="0"/>
          </a:p>
        </p:txBody>
      </p:sp>
      <p:cxnSp>
        <p:nvCxnSpPr>
          <p:cNvPr id="28" name="Straight Arrow Connector 27">
            <a:extLst>
              <a:ext uri="{FF2B5EF4-FFF2-40B4-BE49-F238E27FC236}">
                <a16:creationId xmlns:a16="http://schemas.microsoft.com/office/drawing/2014/main" id="{D5ADBB8C-D1BD-32E7-47E9-D112007949FD}"/>
              </a:ext>
            </a:extLst>
          </p:cNvPr>
          <p:cNvCxnSpPr>
            <a:cxnSpLocks/>
          </p:cNvCxnSpPr>
          <p:nvPr/>
        </p:nvCxnSpPr>
        <p:spPr>
          <a:xfrm flipH="1" flipV="1">
            <a:off x="7318510" y="3914476"/>
            <a:ext cx="844689" cy="1131803"/>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FE21506E-DDF3-EE7A-A0B1-DAEDB6B1D02F}"/>
              </a:ext>
            </a:extLst>
          </p:cNvPr>
          <p:cNvCxnSpPr>
            <a:cxnSpLocks/>
          </p:cNvCxnSpPr>
          <p:nvPr/>
        </p:nvCxnSpPr>
        <p:spPr>
          <a:xfrm flipV="1">
            <a:off x="4901633" y="537321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AFEF9E3-A915-470F-771E-47F9F30659CC}"/>
              </a:ext>
            </a:extLst>
          </p:cNvPr>
          <p:cNvSpPr txBox="1"/>
          <p:nvPr/>
        </p:nvSpPr>
        <p:spPr>
          <a:xfrm>
            <a:off x="7323882" y="6083631"/>
            <a:ext cx="659155" cy="369332"/>
          </a:xfrm>
          <a:prstGeom prst="rect">
            <a:avLst/>
          </a:prstGeom>
          <a:noFill/>
        </p:spPr>
        <p:txBody>
          <a:bodyPr wrap="none" rtlCol="0">
            <a:spAutoFit/>
          </a:bodyPr>
          <a:lstStyle/>
          <a:p>
            <a:r>
              <a:rPr lang="en-US" dirty="0"/>
              <a:t>SNP</a:t>
            </a:r>
          </a:p>
        </p:txBody>
      </p:sp>
      <p:sp>
        <p:nvSpPr>
          <p:cNvPr id="41" name="TextBox 40">
            <a:extLst>
              <a:ext uri="{FF2B5EF4-FFF2-40B4-BE49-F238E27FC236}">
                <a16:creationId xmlns:a16="http://schemas.microsoft.com/office/drawing/2014/main" id="{2A93D5D3-638E-48F1-45E5-1708510A0686}"/>
              </a:ext>
            </a:extLst>
          </p:cNvPr>
          <p:cNvSpPr txBox="1"/>
          <p:nvPr/>
        </p:nvSpPr>
        <p:spPr>
          <a:xfrm>
            <a:off x="6359154" y="4725145"/>
            <a:ext cx="1440160" cy="646331"/>
          </a:xfrm>
          <a:prstGeom prst="rect">
            <a:avLst/>
          </a:prstGeom>
          <a:noFill/>
        </p:spPr>
        <p:txBody>
          <a:bodyPr wrap="square" rtlCol="0">
            <a:spAutoFit/>
          </a:bodyPr>
          <a:lstStyle/>
          <a:p>
            <a:pPr algn="ctr"/>
            <a:r>
              <a:rPr lang="en-US" dirty="0"/>
              <a:t>Exposure</a:t>
            </a:r>
          </a:p>
          <a:p>
            <a:pPr algn="ctr"/>
            <a:r>
              <a:rPr lang="en-US" dirty="0"/>
              <a:t>B1</a:t>
            </a:r>
          </a:p>
        </p:txBody>
      </p:sp>
      <p:sp>
        <p:nvSpPr>
          <p:cNvPr id="42" name="TextBox 41">
            <a:extLst>
              <a:ext uri="{FF2B5EF4-FFF2-40B4-BE49-F238E27FC236}">
                <a16:creationId xmlns:a16="http://schemas.microsoft.com/office/drawing/2014/main" id="{2A67C18B-92E3-6E38-B544-41C728123C3D}"/>
              </a:ext>
            </a:extLst>
          </p:cNvPr>
          <p:cNvSpPr txBox="1"/>
          <p:nvPr/>
        </p:nvSpPr>
        <p:spPr>
          <a:xfrm>
            <a:off x="7871322" y="5024432"/>
            <a:ext cx="648072" cy="369332"/>
          </a:xfrm>
          <a:prstGeom prst="rect">
            <a:avLst/>
          </a:prstGeom>
          <a:noFill/>
        </p:spPr>
        <p:txBody>
          <a:bodyPr wrap="square" rtlCol="0">
            <a:spAutoFit/>
          </a:bodyPr>
          <a:lstStyle/>
          <a:p>
            <a:pPr algn="ctr"/>
            <a:r>
              <a:rPr lang="en-US" dirty="0"/>
              <a:t>B2</a:t>
            </a:r>
          </a:p>
        </p:txBody>
      </p:sp>
      <p:cxnSp>
        <p:nvCxnSpPr>
          <p:cNvPr id="43" name="Straight Arrow Connector 42">
            <a:extLst>
              <a:ext uri="{FF2B5EF4-FFF2-40B4-BE49-F238E27FC236}">
                <a16:creationId xmlns:a16="http://schemas.microsoft.com/office/drawing/2014/main" id="{EE4070AC-6085-DA42-81AB-26DD58729B43}"/>
              </a:ext>
            </a:extLst>
          </p:cNvPr>
          <p:cNvCxnSpPr>
            <a:cxnSpLocks/>
            <a:endCxn id="41" idx="2"/>
          </p:cNvCxnSpPr>
          <p:nvPr/>
        </p:nvCxnSpPr>
        <p:spPr>
          <a:xfrm flipH="1" flipV="1">
            <a:off x="7079234" y="537147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6C4F55C-DC84-C962-9989-2002CC599C1D}"/>
              </a:ext>
            </a:extLst>
          </p:cNvPr>
          <p:cNvCxnSpPr>
            <a:cxnSpLocks/>
            <a:stCxn id="41" idx="0"/>
            <a:endCxn id="45" idx="2"/>
          </p:cNvCxnSpPr>
          <p:nvPr/>
        </p:nvCxnSpPr>
        <p:spPr>
          <a:xfrm flipH="1" flipV="1">
            <a:off x="7070837" y="3914476"/>
            <a:ext cx="8397" cy="810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183874AA-2F53-8862-A102-3AA632FB2CC0}"/>
              </a:ext>
            </a:extLst>
          </p:cNvPr>
          <p:cNvSpPr txBox="1"/>
          <p:nvPr/>
        </p:nvSpPr>
        <p:spPr>
          <a:xfrm>
            <a:off x="6422765" y="3545144"/>
            <a:ext cx="1296144" cy="369332"/>
          </a:xfrm>
          <a:prstGeom prst="rect">
            <a:avLst/>
          </a:prstGeom>
          <a:noFill/>
        </p:spPr>
        <p:txBody>
          <a:bodyPr wrap="square" rtlCol="0">
            <a:spAutoFit/>
          </a:bodyPr>
          <a:lstStyle/>
          <a:p>
            <a:pPr algn="ctr"/>
            <a:r>
              <a:rPr lang="en-US" dirty="0"/>
              <a:t>Outcome</a:t>
            </a:r>
          </a:p>
        </p:txBody>
      </p:sp>
      <p:cxnSp>
        <p:nvCxnSpPr>
          <p:cNvPr id="46" name="Straight Arrow Connector 45">
            <a:extLst>
              <a:ext uri="{FF2B5EF4-FFF2-40B4-BE49-F238E27FC236}">
                <a16:creationId xmlns:a16="http://schemas.microsoft.com/office/drawing/2014/main" id="{0283322E-D431-B48D-8D2E-61C33F8467D9}"/>
              </a:ext>
            </a:extLst>
          </p:cNvPr>
          <p:cNvCxnSpPr>
            <a:cxnSpLocks/>
          </p:cNvCxnSpPr>
          <p:nvPr/>
        </p:nvCxnSpPr>
        <p:spPr>
          <a:xfrm flipV="1">
            <a:off x="7829083" y="537321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23CB06D9-5F20-0E78-B0F9-8CA80220D245}"/>
              </a:ext>
            </a:extLst>
          </p:cNvPr>
          <p:cNvSpPr/>
          <p:nvPr/>
        </p:nvSpPr>
        <p:spPr>
          <a:xfrm>
            <a:off x="3380763" y="3545144"/>
            <a:ext cx="2592288" cy="308821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CFE63DD-6CC4-DC7B-3602-98B01ACB1D43}"/>
              </a:ext>
            </a:extLst>
          </p:cNvPr>
          <p:cNvSpPr txBox="1"/>
          <p:nvPr/>
        </p:nvSpPr>
        <p:spPr>
          <a:xfrm>
            <a:off x="4030947" y="3192656"/>
            <a:ext cx="1390124" cy="369332"/>
          </a:xfrm>
          <a:prstGeom prst="rect">
            <a:avLst/>
          </a:prstGeom>
          <a:noFill/>
        </p:spPr>
        <p:txBody>
          <a:bodyPr wrap="none" rtlCol="0">
            <a:spAutoFit/>
          </a:bodyPr>
          <a:lstStyle/>
          <a:p>
            <a:r>
              <a:rPr lang="en-US" dirty="0">
                <a:solidFill>
                  <a:srgbClr val="FF0000"/>
                </a:solidFill>
              </a:rPr>
              <a:t>No violation</a:t>
            </a:r>
          </a:p>
        </p:txBody>
      </p:sp>
    </p:spTree>
    <p:extLst>
      <p:ext uri="{BB962C8B-B14F-4D97-AF65-F5344CB8AC3E}">
        <p14:creationId xmlns:p14="http://schemas.microsoft.com/office/powerpoint/2010/main" val="42610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a:xfrm>
            <a:off x="695326" y="1068638"/>
            <a:ext cx="10801350" cy="469056"/>
          </a:xfrm>
        </p:spPr>
        <p:txBody>
          <a:bodyPr>
            <a:normAutofit fontScale="90000"/>
          </a:bodyPr>
          <a:lstStyle/>
          <a:p>
            <a:pPr algn="ctr"/>
            <a:r>
              <a:rPr lang="en-US" sz="3600" dirty="0">
                <a:solidFill>
                  <a:schemeClr val="accent1"/>
                </a:solidFill>
              </a:rPr>
              <a:t>Horizontal Pleiotropy</a:t>
            </a:r>
            <a:endParaRPr lang="en-US" sz="3600" dirty="0">
              <a:solidFill>
                <a:schemeClr val="accent1">
                  <a:lumMod val="75000"/>
                </a:schemeClr>
              </a:solidFill>
              <a:latin typeface="Verdana" charset="0"/>
            </a:endParaRPr>
          </a:p>
        </p:txBody>
      </p:sp>
      <p:sp>
        <p:nvSpPr>
          <p:cNvPr id="2" name="Content Placeholder 2">
            <a:extLst>
              <a:ext uri="{FF2B5EF4-FFF2-40B4-BE49-F238E27FC236}">
                <a16:creationId xmlns:a16="http://schemas.microsoft.com/office/drawing/2014/main" id="{7045A870-A069-8BEF-AFBD-371E18950230}"/>
              </a:ext>
            </a:extLst>
          </p:cNvPr>
          <p:cNvSpPr txBox="1">
            <a:spLocks/>
          </p:cNvSpPr>
          <p:nvPr/>
        </p:nvSpPr>
        <p:spPr>
          <a:xfrm>
            <a:off x="1861930" y="1712695"/>
            <a:ext cx="8229600" cy="5073427"/>
          </a:xfrm>
          <a:prstGeom prst="rect">
            <a:avLst/>
          </a:prstGeom>
        </p:spPr>
        <p:txBody>
          <a:bodyPr>
            <a:normAutofit/>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AU" sz="2400" dirty="0"/>
              <a:t>Pleiotropy only violates MR’s assumptions if it involves a pathway outside that of the exposure and is a pathway that </a:t>
            </a:r>
            <a:r>
              <a:rPr lang="en-AU" sz="2400" u="sng" dirty="0"/>
              <a:t>affects your outcome</a:t>
            </a:r>
          </a:p>
        </p:txBody>
      </p:sp>
      <p:sp>
        <p:nvSpPr>
          <p:cNvPr id="3" name="TextBox 2">
            <a:extLst>
              <a:ext uri="{FF2B5EF4-FFF2-40B4-BE49-F238E27FC236}">
                <a16:creationId xmlns:a16="http://schemas.microsoft.com/office/drawing/2014/main" id="{869AB73D-5A96-303B-C567-D4F567F64CFC}"/>
              </a:ext>
            </a:extLst>
          </p:cNvPr>
          <p:cNvSpPr txBox="1"/>
          <p:nvPr/>
        </p:nvSpPr>
        <p:spPr>
          <a:xfrm>
            <a:off x="4396432" y="6083631"/>
            <a:ext cx="659155" cy="369332"/>
          </a:xfrm>
          <a:prstGeom prst="rect">
            <a:avLst/>
          </a:prstGeom>
          <a:noFill/>
        </p:spPr>
        <p:txBody>
          <a:bodyPr wrap="none" rtlCol="0">
            <a:spAutoFit/>
          </a:bodyPr>
          <a:lstStyle/>
          <a:p>
            <a:r>
              <a:rPr lang="en-US" dirty="0"/>
              <a:t>SNP</a:t>
            </a:r>
          </a:p>
        </p:txBody>
      </p:sp>
      <p:sp>
        <p:nvSpPr>
          <p:cNvPr id="16" name="TextBox 15">
            <a:extLst>
              <a:ext uri="{FF2B5EF4-FFF2-40B4-BE49-F238E27FC236}">
                <a16:creationId xmlns:a16="http://schemas.microsoft.com/office/drawing/2014/main" id="{AB8617F3-9875-C8C0-20D1-5FDE8CA79938}"/>
              </a:ext>
            </a:extLst>
          </p:cNvPr>
          <p:cNvSpPr txBox="1"/>
          <p:nvPr/>
        </p:nvSpPr>
        <p:spPr>
          <a:xfrm>
            <a:off x="3431704" y="4725145"/>
            <a:ext cx="1440160" cy="646331"/>
          </a:xfrm>
          <a:prstGeom prst="rect">
            <a:avLst/>
          </a:prstGeom>
          <a:noFill/>
        </p:spPr>
        <p:txBody>
          <a:bodyPr wrap="square" rtlCol="0">
            <a:spAutoFit/>
          </a:bodyPr>
          <a:lstStyle/>
          <a:p>
            <a:pPr algn="ctr"/>
            <a:r>
              <a:rPr lang="en-US" dirty="0"/>
              <a:t>Exposure</a:t>
            </a:r>
          </a:p>
          <a:p>
            <a:pPr algn="ctr"/>
            <a:r>
              <a:rPr lang="en-US" dirty="0"/>
              <a:t>B1</a:t>
            </a:r>
          </a:p>
        </p:txBody>
      </p:sp>
      <p:sp>
        <p:nvSpPr>
          <p:cNvPr id="17" name="TextBox 16">
            <a:extLst>
              <a:ext uri="{FF2B5EF4-FFF2-40B4-BE49-F238E27FC236}">
                <a16:creationId xmlns:a16="http://schemas.microsoft.com/office/drawing/2014/main" id="{30F2736E-AAA0-B728-3319-6920E7C9FE9D}"/>
              </a:ext>
            </a:extLst>
          </p:cNvPr>
          <p:cNvSpPr txBox="1"/>
          <p:nvPr/>
        </p:nvSpPr>
        <p:spPr>
          <a:xfrm>
            <a:off x="4943872" y="5024432"/>
            <a:ext cx="648072" cy="369332"/>
          </a:xfrm>
          <a:prstGeom prst="rect">
            <a:avLst/>
          </a:prstGeom>
          <a:noFill/>
        </p:spPr>
        <p:txBody>
          <a:bodyPr wrap="square" rtlCol="0">
            <a:spAutoFit/>
          </a:bodyPr>
          <a:lstStyle/>
          <a:p>
            <a:pPr algn="ctr"/>
            <a:r>
              <a:rPr lang="en-US" dirty="0"/>
              <a:t>B2</a:t>
            </a:r>
          </a:p>
        </p:txBody>
      </p:sp>
      <p:cxnSp>
        <p:nvCxnSpPr>
          <p:cNvPr id="18" name="Straight Arrow Connector 17">
            <a:extLst>
              <a:ext uri="{FF2B5EF4-FFF2-40B4-BE49-F238E27FC236}">
                <a16:creationId xmlns:a16="http://schemas.microsoft.com/office/drawing/2014/main" id="{5E9C1E1F-36A1-F7B9-B9CD-83C7577F0809}"/>
              </a:ext>
            </a:extLst>
          </p:cNvPr>
          <p:cNvCxnSpPr>
            <a:cxnSpLocks/>
            <a:endCxn id="16" idx="2"/>
          </p:cNvCxnSpPr>
          <p:nvPr/>
        </p:nvCxnSpPr>
        <p:spPr>
          <a:xfrm flipH="1" flipV="1">
            <a:off x="4151784" y="537147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DE12BFC-ABD7-417C-68D6-7B8FD683ACFA}"/>
              </a:ext>
            </a:extLst>
          </p:cNvPr>
          <p:cNvCxnSpPr>
            <a:cxnSpLocks/>
            <a:stCxn id="16" idx="0"/>
            <a:endCxn id="22" idx="2"/>
          </p:cNvCxnSpPr>
          <p:nvPr/>
        </p:nvCxnSpPr>
        <p:spPr>
          <a:xfrm flipH="1" flipV="1">
            <a:off x="4143387" y="3914476"/>
            <a:ext cx="8397" cy="810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992BC26-189F-143B-BAB0-642CA1AEAE17}"/>
              </a:ext>
            </a:extLst>
          </p:cNvPr>
          <p:cNvSpPr txBox="1"/>
          <p:nvPr/>
        </p:nvSpPr>
        <p:spPr>
          <a:xfrm>
            <a:off x="3495315" y="3545144"/>
            <a:ext cx="1296144" cy="369332"/>
          </a:xfrm>
          <a:prstGeom prst="rect">
            <a:avLst/>
          </a:prstGeom>
          <a:noFill/>
        </p:spPr>
        <p:txBody>
          <a:bodyPr wrap="square" rtlCol="0">
            <a:spAutoFit/>
          </a:bodyPr>
          <a:lstStyle/>
          <a:p>
            <a:pPr algn="ctr"/>
            <a:r>
              <a:rPr lang="en-US" dirty="0"/>
              <a:t>Outcome</a:t>
            </a:r>
          </a:p>
        </p:txBody>
      </p:sp>
      <p:sp>
        <p:nvSpPr>
          <p:cNvPr id="24" name="TextBox 23">
            <a:extLst>
              <a:ext uri="{FF2B5EF4-FFF2-40B4-BE49-F238E27FC236}">
                <a16:creationId xmlns:a16="http://schemas.microsoft.com/office/drawing/2014/main" id="{D403D739-C5DC-7748-9C2F-4568AA224408}"/>
              </a:ext>
            </a:extLst>
          </p:cNvPr>
          <p:cNvSpPr txBox="1"/>
          <p:nvPr/>
        </p:nvSpPr>
        <p:spPr>
          <a:xfrm>
            <a:off x="5663952" y="4869160"/>
            <a:ext cx="1728192" cy="369332"/>
          </a:xfrm>
          <a:prstGeom prst="rect">
            <a:avLst/>
          </a:prstGeom>
          <a:noFill/>
        </p:spPr>
        <p:txBody>
          <a:bodyPr wrap="square" rtlCol="0">
            <a:spAutoFit/>
          </a:bodyPr>
          <a:lstStyle/>
          <a:p>
            <a:pPr algn="ctr"/>
            <a:endParaRPr lang="en-US" dirty="0"/>
          </a:p>
        </p:txBody>
      </p:sp>
      <p:cxnSp>
        <p:nvCxnSpPr>
          <p:cNvPr id="28" name="Straight Arrow Connector 27">
            <a:extLst>
              <a:ext uri="{FF2B5EF4-FFF2-40B4-BE49-F238E27FC236}">
                <a16:creationId xmlns:a16="http://schemas.microsoft.com/office/drawing/2014/main" id="{D5ADBB8C-D1BD-32E7-47E9-D112007949FD}"/>
              </a:ext>
            </a:extLst>
          </p:cNvPr>
          <p:cNvCxnSpPr>
            <a:cxnSpLocks/>
          </p:cNvCxnSpPr>
          <p:nvPr/>
        </p:nvCxnSpPr>
        <p:spPr>
          <a:xfrm flipH="1" flipV="1">
            <a:off x="7318510" y="3914476"/>
            <a:ext cx="844689" cy="1131803"/>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FE21506E-DDF3-EE7A-A0B1-DAEDB6B1D02F}"/>
              </a:ext>
            </a:extLst>
          </p:cNvPr>
          <p:cNvCxnSpPr>
            <a:cxnSpLocks/>
          </p:cNvCxnSpPr>
          <p:nvPr/>
        </p:nvCxnSpPr>
        <p:spPr>
          <a:xfrm flipV="1">
            <a:off x="4901633" y="537321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AFEF9E3-A915-470F-771E-47F9F30659CC}"/>
              </a:ext>
            </a:extLst>
          </p:cNvPr>
          <p:cNvSpPr txBox="1"/>
          <p:nvPr/>
        </p:nvSpPr>
        <p:spPr>
          <a:xfrm>
            <a:off x="7323882" y="6083631"/>
            <a:ext cx="659155" cy="369332"/>
          </a:xfrm>
          <a:prstGeom prst="rect">
            <a:avLst/>
          </a:prstGeom>
          <a:noFill/>
        </p:spPr>
        <p:txBody>
          <a:bodyPr wrap="none" rtlCol="0">
            <a:spAutoFit/>
          </a:bodyPr>
          <a:lstStyle/>
          <a:p>
            <a:r>
              <a:rPr lang="en-US" dirty="0"/>
              <a:t>SNP</a:t>
            </a:r>
          </a:p>
        </p:txBody>
      </p:sp>
      <p:sp>
        <p:nvSpPr>
          <p:cNvPr id="41" name="TextBox 40">
            <a:extLst>
              <a:ext uri="{FF2B5EF4-FFF2-40B4-BE49-F238E27FC236}">
                <a16:creationId xmlns:a16="http://schemas.microsoft.com/office/drawing/2014/main" id="{2A93D5D3-638E-48F1-45E5-1708510A0686}"/>
              </a:ext>
            </a:extLst>
          </p:cNvPr>
          <p:cNvSpPr txBox="1"/>
          <p:nvPr/>
        </p:nvSpPr>
        <p:spPr>
          <a:xfrm>
            <a:off x="6359154" y="4725145"/>
            <a:ext cx="1440160" cy="646331"/>
          </a:xfrm>
          <a:prstGeom prst="rect">
            <a:avLst/>
          </a:prstGeom>
          <a:noFill/>
        </p:spPr>
        <p:txBody>
          <a:bodyPr wrap="square" rtlCol="0">
            <a:spAutoFit/>
          </a:bodyPr>
          <a:lstStyle/>
          <a:p>
            <a:pPr algn="ctr"/>
            <a:r>
              <a:rPr lang="en-US" dirty="0"/>
              <a:t>Exposure</a:t>
            </a:r>
          </a:p>
          <a:p>
            <a:pPr algn="ctr"/>
            <a:r>
              <a:rPr lang="en-US" dirty="0"/>
              <a:t>B1</a:t>
            </a:r>
          </a:p>
        </p:txBody>
      </p:sp>
      <p:sp>
        <p:nvSpPr>
          <p:cNvPr id="42" name="TextBox 41">
            <a:extLst>
              <a:ext uri="{FF2B5EF4-FFF2-40B4-BE49-F238E27FC236}">
                <a16:creationId xmlns:a16="http://schemas.microsoft.com/office/drawing/2014/main" id="{2A67C18B-92E3-6E38-B544-41C728123C3D}"/>
              </a:ext>
            </a:extLst>
          </p:cNvPr>
          <p:cNvSpPr txBox="1"/>
          <p:nvPr/>
        </p:nvSpPr>
        <p:spPr>
          <a:xfrm>
            <a:off x="7871322" y="5024432"/>
            <a:ext cx="648072" cy="369332"/>
          </a:xfrm>
          <a:prstGeom prst="rect">
            <a:avLst/>
          </a:prstGeom>
          <a:noFill/>
        </p:spPr>
        <p:txBody>
          <a:bodyPr wrap="square" rtlCol="0">
            <a:spAutoFit/>
          </a:bodyPr>
          <a:lstStyle/>
          <a:p>
            <a:pPr algn="ctr"/>
            <a:r>
              <a:rPr lang="en-US" dirty="0"/>
              <a:t>B2</a:t>
            </a:r>
          </a:p>
        </p:txBody>
      </p:sp>
      <p:cxnSp>
        <p:nvCxnSpPr>
          <p:cNvPr id="43" name="Straight Arrow Connector 42">
            <a:extLst>
              <a:ext uri="{FF2B5EF4-FFF2-40B4-BE49-F238E27FC236}">
                <a16:creationId xmlns:a16="http://schemas.microsoft.com/office/drawing/2014/main" id="{EE4070AC-6085-DA42-81AB-26DD58729B43}"/>
              </a:ext>
            </a:extLst>
          </p:cNvPr>
          <p:cNvCxnSpPr>
            <a:cxnSpLocks/>
            <a:endCxn id="41" idx="2"/>
          </p:cNvCxnSpPr>
          <p:nvPr/>
        </p:nvCxnSpPr>
        <p:spPr>
          <a:xfrm flipH="1" flipV="1">
            <a:off x="7079234" y="537147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56C4F55C-DC84-C962-9989-2002CC599C1D}"/>
              </a:ext>
            </a:extLst>
          </p:cNvPr>
          <p:cNvCxnSpPr>
            <a:cxnSpLocks/>
            <a:stCxn id="41" idx="0"/>
            <a:endCxn id="45" idx="2"/>
          </p:cNvCxnSpPr>
          <p:nvPr/>
        </p:nvCxnSpPr>
        <p:spPr>
          <a:xfrm flipH="1" flipV="1">
            <a:off x="7070837" y="3914476"/>
            <a:ext cx="8397" cy="810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183874AA-2F53-8862-A102-3AA632FB2CC0}"/>
              </a:ext>
            </a:extLst>
          </p:cNvPr>
          <p:cNvSpPr txBox="1"/>
          <p:nvPr/>
        </p:nvSpPr>
        <p:spPr>
          <a:xfrm>
            <a:off x="6422765" y="3545144"/>
            <a:ext cx="1296144" cy="369332"/>
          </a:xfrm>
          <a:prstGeom prst="rect">
            <a:avLst/>
          </a:prstGeom>
          <a:noFill/>
        </p:spPr>
        <p:txBody>
          <a:bodyPr wrap="square" rtlCol="0">
            <a:spAutoFit/>
          </a:bodyPr>
          <a:lstStyle/>
          <a:p>
            <a:pPr algn="ctr"/>
            <a:r>
              <a:rPr lang="en-US" dirty="0"/>
              <a:t>Outcome</a:t>
            </a:r>
          </a:p>
        </p:txBody>
      </p:sp>
      <p:cxnSp>
        <p:nvCxnSpPr>
          <p:cNvPr id="46" name="Straight Arrow Connector 45">
            <a:extLst>
              <a:ext uri="{FF2B5EF4-FFF2-40B4-BE49-F238E27FC236}">
                <a16:creationId xmlns:a16="http://schemas.microsoft.com/office/drawing/2014/main" id="{0283322E-D431-B48D-8D2E-61C33F8467D9}"/>
              </a:ext>
            </a:extLst>
          </p:cNvPr>
          <p:cNvCxnSpPr>
            <a:cxnSpLocks/>
          </p:cNvCxnSpPr>
          <p:nvPr/>
        </p:nvCxnSpPr>
        <p:spPr>
          <a:xfrm flipV="1">
            <a:off x="7829083" y="5373216"/>
            <a:ext cx="360040" cy="7218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23CB06D9-5F20-0E78-B0F9-8CA80220D245}"/>
              </a:ext>
            </a:extLst>
          </p:cNvPr>
          <p:cNvSpPr/>
          <p:nvPr/>
        </p:nvSpPr>
        <p:spPr>
          <a:xfrm>
            <a:off x="3380763" y="3545144"/>
            <a:ext cx="2592288" cy="308821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CFE63DD-6CC4-DC7B-3602-98B01ACB1D43}"/>
              </a:ext>
            </a:extLst>
          </p:cNvPr>
          <p:cNvSpPr txBox="1"/>
          <p:nvPr/>
        </p:nvSpPr>
        <p:spPr>
          <a:xfrm>
            <a:off x="4030947" y="3192656"/>
            <a:ext cx="1390124" cy="369332"/>
          </a:xfrm>
          <a:prstGeom prst="rect">
            <a:avLst/>
          </a:prstGeom>
          <a:noFill/>
        </p:spPr>
        <p:txBody>
          <a:bodyPr wrap="none" rtlCol="0">
            <a:spAutoFit/>
          </a:bodyPr>
          <a:lstStyle/>
          <a:p>
            <a:r>
              <a:rPr lang="en-US" dirty="0">
                <a:solidFill>
                  <a:srgbClr val="FF0000"/>
                </a:solidFill>
              </a:rPr>
              <a:t>No violation</a:t>
            </a:r>
          </a:p>
        </p:txBody>
      </p:sp>
      <p:sp>
        <p:nvSpPr>
          <p:cNvPr id="49" name="Rectangle 48">
            <a:extLst>
              <a:ext uri="{FF2B5EF4-FFF2-40B4-BE49-F238E27FC236}">
                <a16:creationId xmlns:a16="http://schemas.microsoft.com/office/drawing/2014/main" id="{638B6C8B-4B82-318E-9011-D6DC6FE8A9A7}"/>
              </a:ext>
            </a:extLst>
          </p:cNvPr>
          <p:cNvSpPr/>
          <p:nvPr/>
        </p:nvSpPr>
        <p:spPr>
          <a:xfrm>
            <a:off x="6202581" y="3545144"/>
            <a:ext cx="2592288" cy="308821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8BB6B91-1B31-0137-8292-034D6BD48D46}"/>
              </a:ext>
            </a:extLst>
          </p:cNvPr>
          <p:cNvSpPr txBox="1"/>
          <p:nvPr/>
        </p:nvSpPr>
        <p:spPr>
          <a:xfrm>
            <a:off x="6906596" y="3192656"/>
            <a:ext cx="1065356" cy="369332"/>
          </a:xfrm>
          <a:prstGeom prst="rect">
            <a:avLst/>
          </a:prstGeom>
          <a:noFill/>
        </p:spPr>
        <p:txBody>
          <a:bodyPr wrap="none" rtlCol="0">
            <a:spAutoFit/>
          </a:bodyPr>
          <a:lstStyle/>
          <a:p>
            <a:r>
              <a:rPr lang="en-US" dirty="0">
                <a:solidFill>
                  <a:srgbClr val="FF0000"/>
                </a:solidFill>
              </a:rPr>
              <a:t>Violation</a:t>
            </a:r>
          </a:p>
        </p:txBody>
      </p:sp>
    </p:spTree>
    <p:extLst>
      <p:ext uri="{BB962C8B-B14F-4D97-AF65-F5344CB8AC3E}">
        <p14:creationId xmlns:p14="http://schemas.microsoft.com/office/powerpoint/2010/main" val="298155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a:xfrm>
            <a:off x="695326" y="1068638"/>
            <a:ext cx="10801350" cy="469056"/>
          </a:xfrm>
        </p:spPr>
        <p:txBody>
          <a:bodyPr>
            <a:normAutofit fontScale="90000"/>
          </a:bodyPr>
          <a:lstStyle/>
          <a:p>
            <a:pPr algn="ctr"/>
            <a:r>
              <a:rPr lang="en-US" sz="3600" dirty="0">
                <a:solidFill>
                  <a:schemeClr val="accent1">
                    <a:lumMod val="75000"/>
                  </a:schemeClr>
                </a:solidFill>
              </a:rPr>
              <a:t>MR Base (</a:t>
            </a:r>
            <a:r>
              <a:rPr lang="en-AU" sz="3600" dirty="0"/>
              <a:t>http://</a:t>
            </a:r>
            <a:r>
              <a:rPr lang="en-AU" sz="3600" dirty="0" err="1"/>
              <a:t>www.mrbase.org</a:t>
            </a:r>
            <a:r>
              <a:rPr lang="en-AU" sz="3600" dirty="0"/>
              <a:t>/</a:t>
            </a:r>
            <a:r>
              <a:rPr lang="en-US" sz="3600" dirty="0">
                <a:solidFill>
                  <a:schemeClr val="accent1">
                    <a:lumMod val="75000"/>
                  </a:schemeClr>
                </a:solidFill>
              </a:rPr>
              <a:t>)</a:t>
            </a:r>
            <a:endParaRPr lang="en-US" sz="3600" dirty="0">
              <a:solidFill>
                <a:schemeClr val="accent1">
                  <a:lumMod val="75000"/>
                </a:schemeClr>
              </a:solidFill>
              <a:latin typeface="Verdana" charset="0"/>
            </a:endParaRPr>
          </a:p>
        </p:txBody>
      </p:sp>
      <p:pic>
        <p:nvPicPr>
          <p:cNvPr id="4" name="Picture 3">
            <a:extLst>
              <a:ext uri="{FF2B5EF4-FFF2-40B4-BE49-F238E27FC236}">
                <a16:creationId xmlns:a16="http://schemas.microsoft.com/office/drawing/2014/main" id="{48D0E5D7-3373-09DC-E575-8C6784ABC7E9}"/>
              </a:ext>
            </a:extLst>
          </p:cNvPr>
          <p:cNvPicPr>
            <a:picLocks noChangeAspect="1"/>
          </p:cNvPicPr>
          <p:nvPr/>
        </p:nvPicPr>
        <p:blipFill rotWithShape="1">
          <a:blip r:embed="rId2">
            <a:extLst>
              <a:ext uri="{28A0092B-C50C-407E-A947-70E740481C1C}">
                <a14:useLocalDpi xmlns:a14="http://schemas.microsoft.com/office/drawing/2010/main" val="0"/>
              </a:ext>
            </a:extLst>
          </a:blip>
          <a:srcRect b="339"/>
          <a:stretch/>
        </p:blipFill>
        <p:spPr>
          <a:xfrm>
            <a:off x="141501" y="2115046"/>
            <a:ext cx="8403285" cy="4452731"/>
          </a:xfrm>
          <a:prstGeom prst="rect">
            <a:avLst/>
          </a:prstGeom>
        </p:spPr>
      </p:pic>
      <p:pic>
        <p:nvPicPr>
          <p:cNvPr id="6" name="Picture 5" descr="A screenshot of a survey&#10;&#10;Description automatically generated with medium confidence">
            <a:extLst>
              <a:ext uri="{FF2B5EF4-FFF2-40B4-BE49-F238E27FC236}">
                <a16:creationId xmlns:a16="http://schemas.microsoft.com/office/drawing/2014/main" id="{530A6026-75D9-4AA5-2938-6210460C8184}"/>
              </a:ext>
            </a:extLst>
          </p:cNvPr>
          <p:cNvPicPr>
            <a:picLocks noChangeAspect="1"/>
          </p:cNvPicPr>
          <p:nvPr/>
        </p:nvPicPr>
        <p:blipFill rotWithShape="1">
          <a:blip r:embed="rId3">
            <a:extLst>
              <a:ext uri="{28A0092B-C50C-407E-A947-70E740481C1C}">
                <a14:useLocalDpi xmlns:a14="http://schemas.microsoft.com/office/drawing/2010/main" val="0"/>
              </a:ext>
            </a:extLst>
          </a:blip>
          <a:srcRect l="949" t="838" r="1658" b="2398"/>
          <a:stretch/>
        </p:blipFill>
        <p:spPr>
          <a:xfrm>
            <a:off x="8544786" y="2170704"/>
            <a:ext cx="3522428" cy="4397073"/>
          </a:xfrm>
          <a:prstGeom prst="rect">
            <a:avLst/>
          </a:prstGeom>
        </p:spPr>
      </p:pic>
    </p:spTree>
    <p:extLst>
      <p:ext uri="{BB962C8B-B14F-4D97-AF65-F5344CB8AC3E}">
        <p14:creationId xmlns:p14="http://schemas.microsoft.com/office/powerpoint/2010/main" val="9516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337136-066C-234D-AC59-9954A214B204}"/>
              </a:ext>
            </a:extLst>
          </p:cNvPr>
          <p:cNvSpPr>
            <a:spLocks noGrp="1"/>
          </p:cNvSpPr>
          <p:nvPr>
            <p:ph type="title"/>
          </p:nvPr>
        </p:nvSpPr>
        <p:spPr>
          <a:xfrm>
            <a:off x="695326" y="1068638"/>
            <a:ext cx="10801350" cy="469056"/>
          </a:xfrm>
        </p:spPr>
        <p:txBody>
          <a:bodyPr>
            <a:normAutofit fontScale="90000"/>
          </a:bodyPr>
          <a:lstStyle/>
          <a:p>
            <a:pPr algn="ctr" eaLnBrk="1" hangingPunct="1">
              <a:spcBef>
                <a:spcPct val="0"/>
              </a:spcBef>
              <a:buFontTx/>
              <a:buNone/>
            </a:pPr>
            <a:r>
              <a:rPr lang="en-US" altLang="en-US" sz="3600" dirty="0">
                <a:solidFill>
                  <a:schemeClr val="accent1">
                    <a:lumMod val="75000"/>
                  </a:schemeClr>
                </a:solidFill>
                <a:latin typeface="Arial" panose="020B0604020202020204" pitchFamily="34" charset="0"/>
                <a:cs typeface="Arial" panose="020B0604020202020204" pitchFamily="34" charset="0"/>
              </a:rPr>
              <a:t>Useful References</a:t>
            </a:r>
            <a:endParaRPr lang="en-US"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E7267C2-5C7E-7153-3D50-99BD77F6C0AC}"/>
              </a:ext>
            </a:extLst>
          </p:cNvPr>
          <p:cNvSpPr txBox="1"/>
          <p:nvPr/>
        </p:nvSpPr>
        <p:spPr>
          <a:xfrm>
            <a:off x="2243593" y="2034488"/>
            <a:ext cx="7704814" cy="4216539"/>
          </a:xfrm>
          <a:prstGeom prst="rect">
            <a:avLst/>
          </a:prstGeom>
          <a:noFill/>
        </p:spPr>
        <p:txBody>
          <a:bodyPr wrap="square" lIns="90000">
            <a:spAutoFit/>
          </a:bodyPr>
          <a:lstStyle/>
          <a:p>
            <a:pPr marL="285750" indent="-285750">
              <a:spcBef>
                <a:spcPct val="50000"/>
              </a:spcBef>
              <a:spcAft>
                <a:spcPts val="600"/>
              </a:spcAft>
              <a:buFont typeface="Wingdings" pitchFamily="2" charset="2"/>
              <a:buChar char="Ø"/>
            </a:pPr>
            <a:r>
              <a:rPr lang="en-AU" altLang="en-US" sz="1400" dirty="0" err="1">
                <a:solidFill>
                  <a:schemeClr val="accent1">
                    <a:lumMod val="75000"/>
                  </a:schemeClr>
                </a:solidFill>
                <a:latin typeface="Futura Bk BT" pitchFamily="34" charset="0"/>
                <a:cs typeface="Arial" panose="020B0604020202020204" pitchFamily="34" charset="0"/>
              </a:rPr>
              <a:t>Brion</a:t>
            </a:r>
            <a:r>
              <a:rPr lang="en-AU" altLang="en-US" sz="1400" dirty="0">
                <a:solidFill>
                  <a:schemeClr val="accent1">
                    <a:lumMod val="75000"/>
                  </a:schemeClr>
                </a:solidFill>
                <a:latin typeface="Futura Bk BT" pitchFamily="34" charset="0"/>
                <a:cs typeface="Arial" panose="020B0604020202020204" pitchFamily="34" charset="0"/>
              </a:rPr>
              <a:t> et al (2013). Calculating statistical power in Mendelian randomization studies. </a:t>
            </a:r>
            <a:r>
              <a:rPr lang="en-AU" altLang="en-US" sz="1400" i="1" dirty="0">
                <a:solidFill>
                  <a:schemeClr val="accent1">
                    <a:lumMod val="75000"/>
                  </a:schemeClr>
                </a:solidFill>
                <a:latin typeface="Futura Bk BT" pitchFamily="34" charset="0"/>
                <a:cs typeface="Arial" panose="020B0604020202020204" pitchFamily="34" charset="0"/>
              </a:rPr>
              <a:t>Int J Epidemiol</a:t>
            </a:r>
            <a:r>
              <a:rPr lang="en-AU" altLang="en-US" sz="1400" dirty="0">
                <a:solidFill>
                  <a:schemeClr val="accent1">
                    <a:lumMod val="75000"/>
                  </a:schemeClr>
                </a:solidFill>
                <a:latin typeface="Futura Bk BT" pitchFamily="34" charset="0"/>
                <a:cs typeface="Arial" panose="020B0604020202020204" pitchFamily="34" charset="0"/>
              </a:rPr>
              <a:t>, 42(5), 1497-501.</a:t>
            </a:r>
          </a:p>
          <a:p>
            <a:pPr marL="285750" indent="-285750">
              <a:spcBef>
                <a:spcPct val="50000"/>
              </a:spcBef>
              <a:spcAft>
                <a:spcPts val="600"/>
              </a:spcAft>
              <a:buFont typeface="Wingdings" pitchFamily="2" charset="2"/>
              <a:buChar char="Ø"/>
            </a:pPr>
            <a:r>
              <a:rPr lang="en-AU" altLang="en-US" sz="1400" dirty="0">
                <a:solidFill>
                  <a:schemeClr val="accent1">
                    <a:lumMod val="75000"/>
                  </a:schemeClr>
                </a:solidFill>
                <a:latin typeface="Futura Bk BT" pitchFamily="34" charset="0"/>
                <a:cs typeface="Arial" panose="020B0604020202020204" pitchFamily="34" charset="0"/>
              </a:rPr>
              <a:t>Davey-Smith &amp; </a:t>
            </a:r>
            <a:r>
              <a:rPr lang="en-AU" altLang="en-US" sz="1400" dirty="0" err="1">
                <a:solidFill>
                  <a:schemeClr val="accent1">
                    <a:lumMod val="75000"/>
                  </a:schemeClr>
                </a:solidFill>
                <a:latin typeface="Futura Bk BT" pitchFamily="34" charset="0"/>
                <a:cs typeface="Arial" panose="020B0604020202020204" pitchFamily="34" charset="0"/>
              </a:rPr>
              <a:t>Hemani</a:t>
            </a:r>
            <a:r>
              <a:rPr lang="en-AU" altLang="en-US" sz="1400" dirty="0">
                <a:solidFill>
                  <a:schemeClr val="accent1">
                    <a:lumMod val="75000"/>
                  </a:schemeClr>
                </a:solidFill>
                <a:latin typeface="Futura Bk BT" pitchFamily="34" charset="0"/>
                <a:cs typeface="Arial" panose="020B0604020202020204" pitchFamily="34" charset="0"/>
              </a:rPr>
              <a:t> (2014). Mendelian randomization: genetic anchors for causal inference in epidemiological studies. </a:t>
            </a:r>
            <a:r>
              <a:rPr lang="en-AU" altLang="en-US" sz="1400" i="1" dirty="0">
                <a:solidFill>
                  <a:schemeClr val="accent1">
                    <a:lumMod val="75000"/>
                  </a:schemeClr>
                </a:solidFill>
                <a:latin typeface="Futura Bk BT" pitchFamily="34" charset="0"/>
                <a:cs typeface="Arial" panose="020B0604020202020204" pitchFamily="34" charset="0"/>
              </a:rPr>
              <a:t>Hum Mol Genet</a:t>
            </a:r>
            <a:r>
              <a:rPr lang="en-AU" altLang="en-US" sz="1400" dirty="0">
                <a:solidFill>
                  <a:schemeClr val="accent1">
                    <a:lumMod val="75000"/>
                  </a:schemeClr>
                </a:solidFill>
                <a:latin typeface="Futura Bk BT" pitchFamily="34" charset="0"/>
                <a:cs typeface="Arial" panose="020B0604020202020204" pitchFamily="34" charset="0"/>
              </a:rPr>
              <a:t>, 23(1), R89-98.</a:t>
            </a:r>
          </a:p>
          <a:p>
            <a:pPr marL="285750" indent="-285750">
              <a:spcBef>
                <a:spcPct val="50000"/>
              </a:spcBef>
              <a:spcAft>
                <a:spcPts val="600"/>
              </a:spcAft>
              <a:buFont typeface="Wingdings" pitchFamily="2" charset="2"/>
              <a:buChar char="Ø"/>
            </a:pPr>
            <a:r>
              <a:rPr lang="en-AU" altLang="en-US" sz="1400" dirty="0">
                <a:solidFill>
                  <a:schemeClr val="accent1">
                    <a:lumMod val="75000"/>
                  </a:schemeClr>
                </a:solidFill>
                <a:latin typeface="Futura Bk BT" pitchFamily="34" charset="0"/>
                <a:cs typeface="Arial" panose="020B0604020202020204" pitchFamily="34" charset="0"/>
              </a:rPr>
              <a:t>Davey-Smith &amp; Ebrahim (2003). “Mendelian randomization”: can genetic epidemiology contribute to understanding environmental determinants of disease? IJE, 32, 1-22.</a:t>
            </a:r>
          </a:p>
          <a:p>
            <a:pPr marL="285750" indent="-285750">
              <a:spcBef>
                <a:spcPct val="50000"/>
              </a:spcBef>
              <a:spcAft>
                <a:spcPts val="600"/>
              </a:spcAft>
              <a:buFont typeface="Wingdings" pitchFamily="2" charset="2"/>
              <a:buChar char="Ø"/>
            </a:pPr>
            <a:r>
              <a:rPr lang="en-AU" altLang="en-US" sz="1400" dirty="0">
                <a:solidFill>
                  <a:schemeClr val="accent1">
                    <a:lumMod val="75000"/>
                  </a:schemeClr>
                </a:solidFill>
                <a:latin typeface="Futura Bk BT" pitchFamily="34" charset="0"/>
                <a:cs typeface="Arial" panose="020B0604020202020204" pitchFamily="34" charset="0"/>
              </a:rPr>
              <a:t>Davies et al (2018). Reading Mendelian randomization studies: a guide, glossary, and checklist for clinicians. BMJ, Jul 12, 362:k601.</a:t>
            </a:r>
          </a:p>
          <a:p>
            <a:pPr marL="285750" indent="-285750">
              <a:spcBef>
                <a:spcPct val="50000"/>
              </a:spcBef>
              <a:spcAft>
                <a:spcPts val="600"/>
              </a:spcAft>
              <a:buFont typeface="Wingdings" pitchFamily="2" charset="2"/>
              <a:buChar char="Ø"/>
            </a:pPr>
            <a:r>
              <a:rPr lang="en-AU" altLang="en-US" sz="1400" dirty="0">
                <a:solidFill>
                  <a:schemeClr val="accent1">
                    <a:lumMod val="75000"/>
                  </a:schemeClr>
                </a:solidFill>
                <a:latin typeface="Futura Bk BT" pitchFamily="34" charset="0"/>
                <a:cs typeface="Arial" panose="020B0604020202020204" pitchFamily="34" charset="0"/>
              </a:rPr>
              <a:t>Evans &amp; Davey-Smith (2015). Mendelian randomization: New applications in the coming age of hypothesis free causality. </a:t>
            </a:r>
            <a:r>
              <a:rPr lang="en-AU" altLang="en-US" sz="1400" dirty="0" err="1">
                <a:solidFill>
                  <a:schemeClr val="accent1">
                    <a:lumMod val="75000"/>
                  </a:schemeClr>
                </a:solidFill>
                <a:latin typeface="Futura Bk BT" pitchFamily="34" charset="0"/>
                <a:cs typeface="Arial" panose="020B0604020202020204" pitchFamily="34" charset="0"/>
              </a:rPr>
              <a:t>Annu</a:t>
            </a:r>
            <a:r>
              <a:rPr lang="en-AU" altLang="en-US" sz="1400" dirty="0">
                <a:solidFill>
                  <a:schemeClr val="accent1">
                    <a:lumMod val="75000"/>
                  </a:schemeClr>
                </a:solidFill>
                <a:latin typeface="Futura Bk BT" pitchFamily="34" charset="0"/>
                <a:cs typeface="Arial" panose="020B0604020202020204" pitchFamily="34" charset="0"/>
              </a:rPr>
              <a:t> Rev Genomics Hum Genet, 16, 327-50.</a:t>
            </a:r>
          </a:p>
          <a:p>
            <a:pPr marL="285750" indent="-285750">
              <a:spcBef>
                <a:spcPct val="50000"/>
              </a:spcBef>
              <a:spcAft>
                <a:spcPts val="600"/>
              </a:spcAft>
              <a:buFont typeface="Wingdings" pitchFamily="2" charset="2"/>
              <a:buChar char="Ø"/>
            </a:pPr>
            <a:r>
              <a:rPr lang="en-AU" altLang="en-US" sz="1400" dirty="0" err="1">
                <a:solidFill>
                  <a:schemeClr val="accent1">
                    <a:lumMod val="75000"/>
                  </a:schemeClr>
                </a:solidFill>
                <a:latin typeface="Futura Bk BT" pitchFamily="34" charset="0"/>
                <a:cs typeface="Arial" panose="020B0604020202020204" pitchFamily="34" charset="0"/>
              </a:rPr>
              <a:t>Hemani</a:t>
            </a:r>
            <a:r>
              <a:rPr lang="en-AU" altLang="en-US" sz="1400" dirty="0">
                <a:solidFill>
                  <a:schemeClr val="accent1">
                    <a:lumMod val="75000"/>
                  </a:schemeClr>
                </a:solidFill>
                <a:latin typeface="Futura Bk BT" pitchFamily="34" charset="0"/>
                <a:cs typeface="Arial" panose="020B0604020202020204" pitchFamily="34" charset="0"/>
              </a:rPr>
              <a:t> et al. (2018). The MR-Base platform supports systematic causal inference across the human phenome. </a:t>
            </a:r>
            <a:r>
              <a:rPr lang="en-AU" altLang="en-US" sz="1400" dirty="0" err="1">
                <a:solidFill>
                  <a:schemeClr val="accent1">
                    <a:lumMod val="75000"/>
                  </a:schemeClr>
                </a:solidFill>
                <a:latin typeface="Futura Bk BT" pitchFamily="34" charset="0"/>
                <a:cs typeface="Arial" panose="020B0604020202020204" pitchFamily="34" charset="0"/>
              </a:rPr>
              <a:t>Elife</a:t>
            </a:r>
            <a:r>
              <a:rPr lang="en-AU" altLang="en-US" sz="1400" dirty="0">
                <a:solidFill>
                  <a:schemeClr val="accent1">
                    <a:lumMod val="75000"/>
                  </a:schemeClr>
                </a:solidFill>
                <a:latin typeface="Futura Bk BT" pitchFamily="34" charset="0"/>
                <a:cs typeface="Arial" panose="020B0604020202020204" pitchFamily="34" charset="0"/>
              </a:rPr>
              <a:t>, May 30, 7, e34408.</a:t>
            </a:r>
            <a:endParaRPr lang="el-GR" altLang="en-US" sz="1400" dirty="0">
              <a:solidFill>
                <a:schemeClr val="accent1">
                  <a:lumMod val="75000"/>
                </a:schemeClr>
              </a:solidFill>
              <a:latin typeface="Futura Bk BT" pitchFamily="34" charset="0"/>
              <a:cs typeface="Times New Roman" panose="02020603050405020304" pitchFamily="18" charset="0"/>
            </a:endParaRPr>
          </a:p>
          <a:p>
            <a:pPr marL="285750" indent="-285750">
              <a:spcBef>
                <a:spcPct val="50000"/>
              </a:spcBef>
              <a:spcAft>
                <a:spcPts val="600"/>
              </a:spcAft>
              <a:buFont typeface="Wingdings" pitchFamily="2" charset="2"/>
              <a:buChar char="Ø"/>
            </a:pPr>
            <a:r>
              <a:rPr lang="en-AU" altLang="en-US" sz="1400" dirty="0">
                <a:solidFill>
                  <a:schemeClr val="accent1">
                    <a:lumMod val="75000"/>
                  </a:schemeClr>
                </a:solidFill>
                <a:latin typeface="Futura Bk BT" pitchFamily="34" charset="0"/>
                <a:cs typeface="Arial" panose="020B0604020202020204" pitchFamily="34" charset="0"/>
              </a:rPr>
              <a:t>Zheng et al. (2017). Recent developments in Mendelian randomization studies. </a:t>
            </a:r>
            <a:r>
              <a:rPr lang="en-AU" altLang="en-US" sz="1400" dirty="0" err="1">
                <a:solidFill>
                  <a:schemeClr val="accent1">
                    <a:lumMod val="75000"/>
                  </a:schemeClr>
                </a:solidFill>
                <a:latin typeface="Futura Bk BT" pitchFamily="34" charset="0"/>
                <a:cs typeface="Arial" panose="020B0604020202020204" pitchFamily="34" charset="0"/>
              </a:rPr>
              <a:t>Curr</a:t>
            </a:r>
            <a:r>
              <a:rPr lang="en-AU" altLang="en-US" sz="1400" dirty="0">
                <a:solidFill>
                  <a:schemeClr val="accent1">
                    <a:lumMod val="75000"/>
                  </a:schemeClr>
                </a:solidFill>
                <a:latin typeface="Futura Bk BT" pitchFamily="34" charset="0"/>
                <a:cs typeface="Arial" panose="020B0604020202020204" pitchFamily="34" charset="0"/>
              </a:rPr>
              <a:t> Epidemiol Rep, 4(4), 330-345.</a:t>
            </a:r>
            <a:endParaRPr lang="el-GR" altLang="en-US" sz="1400" dirty="0">
              <a:solidFill>
                <a:schemeClr val="accent1">
                  <a:lumMod val="75000"/>
                </a:schemeClr>
              </a:solidFill>
              <a:latin typeface="Futura Bk BT" pitchFamily="34" charset="0"/>
              <a:cs typeface="Times New Roman" panose="02020603050405020304" pitchFamily="18" charset="0"/>
            </a:endParaRPr>
          </a:p>
        </p:txBody>
      </p:sp>
    </p:spTree>
    <p:extLst>
      <p:ext uri="{BB962C8B-B14F-4D97-AF65-F5344CB8AC3E}">
        <p14:creationId xmlns:p14="http://schemas.microsoft.com/office/powerpoint/2010/main" val="108371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rmAutofit fontScale="90000"/>
          </a:bodyPr>
          <a:lstStyle/>
          <a:p>
            <a:pPr algn="ctr"/>
            <a:r>
              <a:rPr lang="en-GB" sz="3600" dirty="0">
                <a:solidFill>
                  <a:schemeClr val="accent1">
                    <a:lumMod val="75000"/>
                  </a:schemeClr>
                </a:solidFill>
              </a:rPr>
              <a:t>Coronary Heart Disease risk according to duration of </a:t>
            </a:r>
            <a:br>
              <a:rPr lang="en-GB" sz="3600" dirty="0">
                <a:solidFill>
                  <a:schemeClr val="accent1">
                    <a:lumMod val="75000"/>
                  </a:schemeClr>
                </a:solidFill>
              </a:rPr>
            </a:br>
            <a:r>
              <a:rPr lang="en-GB" sz="3600" dirty="0">
                <a:solidFill>
                  <a:schemeClr val="accent1">
                    <a:lumMod val="75000"/>
                  </a:schemeClr>
                </a:solidFill>
              </a:rPr>
              <a:t>current Vitamin E supplement use compared to no use</a:t>
            </a:r>
          </a:p>
        </p:txBody>
      </p:sp>
      <p:sp>
        <p:nvSpPr>
          <p:cNvPr id="4" name="Text Placeholder 3">
            <a:extLst>
              <a:ext uri="{FF2B5EF4-FFF2-40B4-BE49-F238E27FC236}">
                <a16:creationId xmlns:a16="http://schemas.microsoft.com/office/drawing/2014/main" id="{7C843D84-01AF-C622-509D-2AFF2409D41B}"/>
              </a:ext>
            </a:extLst>
          </p:cNvPr>
          <p:cNvSpPr>
            <a:spLocks noGrp="1"/>
          </p:cNvSpPr>
          <p:nvPr>
            <p:ph type="body" sz="quarter" idx="15"/>
          </p:nvPr>
        </p:nvSpPr>
        <p:spPr/>
        <p:txBody>
          <a:bodyPr/>
          <a:lstStyle/>
          <a:p>
            <a:endParaRPr lang="en-US" dirty="0"/>
          </a:p>
        </p:txBody>
      </p:sp>
      <p:grpSp>
        <p:nvGrpSpPr>
          <p:cNvPr id="2" name="Group 2">
            <a:extLst>
              <a:ext uri="{FF2B5EF4-FFF2-40B4-BE49-F238E27FC236}">
                <a16:creationId xmlns:a16="http://schemas.microsoft.com/office/drawing/2014/main" id="{7C25FE46-EA0C-257D-7667-4C4366B7B03A}"/>
              </a:ext>
            </a:extLst>
          </p:cNvPr>
          <p:cNvGrpSpPr>
            <a:grpSpLocks/>
          </p:cNvGrpSpPr>
          <p:nvPr/>
        </p:nvGrpSpPr>
        <p:grpSpPr bwMode="auto">
          <a:xfrm>
            <a:off x="2224087" y="1889125"/>
            <a:ext cx="6783388" cy="4749800"/>
            <a:chOff x="1401" y="1190"/>
            <a:chExt cx="4273" cy="2992"/>
          </a:xfrm>
        </p:grpSpPr>
        <p:graphicFrame>
          <p:nvGraphicFramePr>
            <p:cNvPr id="8" name="Object 3">
              <a:extLst>
                <a:ext uri="{FF2B5EF4-FFF2-40B4-BE49-F238E27FC236}">
                  <a16:creationId xmlns:a16="http://schemas.microsoft.com/office/drawing/2014/main" id="{7FA6CA5B-2C1C-8E98-09DD-2EEB6B1732F3}"/>
                </a:ext>
              </a:extLst>
            </p:cNvPr>
            <p:cNvGraphicFramePr>
              <a:graphicFrameLocks noChangeAspect="1"/>
            </p:cNvGraphicFramePr>
            <p:nvPr>
              <p:extLst>
                <p:ext uri="{D42A27DB-BD31-4B8C-83A1-F6EECF244321}">
                  <p14:modId xmlns:p14="http://schemas.microsoft.com/office/powerpoint/2010/main" val="1213234838"/>
                </p:ext>
              </p:extLst>
            </p:nvPr>
          </p:nvGraphicFramePr>
          <p:xfrm>
            <a:off x="1401" y="1190"/>
            <a:ext cx="4273" cy="2992"/>
          </p:xfrm>
          <a:graphic>
            <a:graphicData uri="http://schemas.openxmlformats.org/presentationml/2006/ole">
              <mc:AlternateContent xmlns:mc="http://schemas.openxmlformats.org/markup-compatibility/2006">
                <mc:Choice xmlns:v="urn:schemas-microsoft-com:vml" Requires="v">
                  <p:oleObj name="Chart" r:id="rId2" imgW="3876621" imgH="2714722" progId="MSGraph.Chart.8">
                    <p:embed followColorScheme="full"/>
                  </p:oleObj>
                </mc:Choice>
                <mc:Fallback>
                  <p:oleObj name="Chart" r:id="rId2" imgW="3876621" imgH="2714722" progId="MSGraph.Chart.8">
                    <p:embed followColorScheme="full"/>
                    <p:pic>
                      <p:nvPicPr>
                        <p:cNvPr id="8" name="Object 3">
                          <a:extLst>
                            <a:ext uri="{FF2B5EF4-FFF2-40B4-BE49-F238E27FC236}">
                              <a16:creationId xmlns:a16="http://schemas.microsoft.com/office/drawing/2014/main" id="{7FA6CA5B-2C1C-8E98-09DD-2EEB6B1732F3}"/>
                            </a:ext>
                          </a:extLst>
                        </p:cNvPr>
                        <p:cNvPicPr>
                          <a:picLocks noChangeAspect="1" noChangeArrowheads="1"/>
                        </p:cNvPicPr>
                        <p:nvPr/>
                      </p:nvPicPr>
                      <p:blipFill>
                        <a:blip r:embed="rId3"/>
                        <a:srcRect/>
                        <a:stretch>
                          <a:fillRect/>
                        </a:stretch>
                      </p:blipFill>
                      <p:spPr bwMode="auto">
                        <a:xfrm>
                          <a:off x="1401" y="1190"/>
                          <a:ext cx="4273" cy="2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Line 4">
              <a:extLst>
                <a:ext uri="{FF2B5EF4-FFF2-40B4-BE49-F238E27FC236}">
                  <a16:creationId xmlns:a16="http://schemas.microsoft.com/office/drawing/2014/main" id="{6642A11F-E767-7DC0-B109-A30E5E6D3565}"/>
                </a:ext>
              </a:extLst>
            </p:cNvPr>
            <p:cNvSpPr>
              <a:spLocks noChangeShapeType="1"/>
            </p:cNvSpPr>
            <p:nvPr/>
          </p:nvSpPr>
          <p:spPr bwMode="auto">
            <a:xfrm>
              <a:off x="1837" y="2586"/>
              <a:ext cx="3648" cy="0"/>
            </a:xfrm>
            <a:prstGeom prst="line">
              <a:avLst/>
            </a:prstGeom>
            <a:noFill/>
            <a:ln w="9525" cap="rnd">
              <a:solidFill>
                <a:schemeClr val="accent2"/>
              </a:solidFill>
              <a:prstDash val="sysDot"/>
              <a:round/>
              <a:headEnd/>
              <a:tailEnd/>
            </a:ln>
            <a:effectLst/>
          </p:spPr>
          <p:txBody>
            <a:bodyPr/>
            <a:lstStyle/>
            <a:p>
              <a:endParaRPr lang="en-GB" dirty="0"/>
            </a:p>
          </p:txBody>
        </p:sp>
      </p:grpSp>
      <p:sp>
        <p:nvSpPr>
          <p:cNvPr id="10" name="Rectangle 6">
            <a:extLst>
              <a:ext uri="{FF2B5EF4-FFF2-40B4-BE49-F238E27FC236}">
                <a16:creationId xmlns:a16="http://schemas.microsoft.com/office/drawing/2014/main" id="{0BF4A967-E1CE-B43E-1FC1-016B14C6415D}"/>
              </a:ext>
            </a:extLst>
          </p:cNvPr>
          <p:cNvSpPr>
            <a:spLocks noChangeArrowheads="1"/>
          </p:cNvSpPr>
          <p:nvPr/>
        </p:nvSpPr>
        <p:spPr bwMode="auto">
          <a:xfrm>
            <a:off x="8663470" y="6519446"/>
            <a:ext cx="3528530" cy="338554"/>
          </a:xfrm>
          <a:prstGeom prst="rect">
            <a:avLst/>
          </a:prstGeom>
          <a:noFill/>
          <a:ln w="9525">
            <a:noFill/>
            <a:miter lim="800000"/>
            <a:headEnd/>
            <a:tailEnd/>
          </a:ln>
          <a:effectLst/>
        </p:spPr>
        <p:txBody>
          <a:bodyPr wrap="none">
            <a:spAutoFit/>
          </a:bodyPr>
          <a:lstStyle/>
          <a:p>
            <a:r>
              <a:rPr lang="en-GB" sz="1600" dirty="0" err="1"/>
              <a:t>Rimm</a:t>
            </a:r>
            <a:r>
              <a:rPr lang="en-GB" sz="1600" dirty="0"/>
              <a:t> et al. NEJM 1993; 328: 1450-6</a:t>
            </a:r>
          </a:p>
        </p:txBody>
      </p:sp>
      <p:sp>
        <p:nvSpPr>
          <p:cNvPr id="11" name="Text Box 7">
            <a:extLst>
              <a:ext uri="{FF2B5EF4-FFF2-40B4-BE49-F238E27FC236}">
                <a16:creationId xmlns:a16="http://schemas.microsoft.com/office/drawing/2014/main" id="{58D60EC8-97E6-C070-4F7D-B2101EEF67C5}"/>
              </a:ext>
            </a:extLst>
          </p:cNvPr>
          <p:cNvSpPr txBox="1">
            <a:spLocks noChangeArrowheads="1"/>
          </p:cNvSpPr>
          <p:nvPr/>
        </p:nvSpPr>
        <p:spPr bwMode="auto">
          <a:xfrm rot="16200000">
            <a:off x="1273827" y="3751021"/>
            <a:ext cx="1531188" cy="369332"/>
          </a:xfrm>
          <a:prstGeom prst="rect">
            <a:avLst/>
          </a:prstGeom>
          <a:noFill/>
          <a:ln w="9525">
            <a:noFill/>
            <a:miter lim="800000"/>
            <a:headEnd/>
            <a:tailEnd/>
          </a:ln>
          <a:effectLst/>
        </p:spPr>
        <p:txBody>
          <a:bodyPr wrap="none">
            <a:spAutoFit/>
          </a:bodyPr>
          <a:lstStyle/>
          <a:p>
            <a:r>
              <a:rPr lang="en-GB" dirty="0"/>
              <a:t>Relative Risk</a:t>
            </a:r>
          </a:p>
        </p:txBody>
      </p:sp>
    </p:spTree>
    <p:extLst>
      <p:ext uri="{BB962C8B-B14F-4D97-AF65-F5344CB8AC3E}">
        <p14:creationId xmlns:p14="http://schemas.microsoft.com/office/powerpoint/2010/main" val="283158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rmAutofit fontScale="90000"/>
          </a:bodyPr>
          <a:lstStyle/>
          <a:p>
            <a:pPr algn="ctr"/>
            <a:r>
              <a:rPr lang="en-GB" sz="3600" dirty="0">
                <a:solidFill>
                  <a:schemeClr val="accent1">
                    <a:lumMod val="75000"/>
                  </a:schemeClr>
                </a:solidFill>
                <a:latin typeface="Tahoma" pitchFamily="34" charset="0"/>
              </a:rPr>
              <a:t>Use of vitamin supplements by US adults</a:t>
            </a:r>
            <a:endParaRPr lang="en-GB" sz="3600" dirty="0">
              <a:solidFill>
                <a:schemeClr val="accent1">
                  <a:lumMod val="75000"/>
                </a:schemeClr>
              </a:solidFill>
            </a:endParaRPr>
          </a:p>
        </p:txBody>
      </p:sp>
      <p:graphicFrame>
        <p:nvGraphicFramePr>
          <p:cNvPr id="7" name="Object 3">
            <a:extLst>
              <a:ext uri="{FF2B5EF4-FFF2-40B4-BE49-F238E27FC236}">
                <a16:creationId xmlns:a16="http://schemas.microsoft.com/office/drawing/2014/main" id="{EA18B711-2788-13E0-636D-CF687976F313}"/>
              </a:ext>
            </a:extLst>
          </p:cNvPr>
          <p:cNvGraphicFramePr>
            <a:graphicFrameLocks noChangeAspect="1"/>
          </p:cNvGraphicFramePr>
          <p:nvPr>
            <p:extLst>
              <p:ext uri="{D42A27DB-BD31-4B8C-83A1-F6EECF244321}">
                <p14:modId xmlns:p14="http://schemas.microsoft.com/office/powerpoint/2010/main" val="2844277175"/>
              </p:ext>
            </p:extLst>
          </p:nvPr>
        </p:nvGraphicFramePr>
        <p:xfrm>
          <a:off x="2016125" y="1559665"/>
          <a:ext cx="8159750" cy="4683125"/>
        </p:xfrm>
        <a:graphic>
          <a:graphicData uri="http://schemas.openxmlformats.org/presentationml/2006/ole">
            <mc:AlternateContent xmlns:mc="http://schemas.openxmlformats.org/markup-compatibility/2006">
              <mc:Choice xmlns:v="urn:schemas-microsoft-com:vml" Requires="v">
                <p:oleObj name="Chart" r:id="rId2" imgW="7600995" imgH="4362397" progId="MSGraph.Chart.8">
                  <p:embed followColorScheme="full"/>
                </p:oleObj>
              </mc:Choice>
              <mc:Fallback>
                <p:oleObj name="Chart" r:id="rId2" imgW="7600995" imgH="4362397" progId="MSGraph.Chart.8">
                  <p:embed followColorScheme="full"/>
                  <p:pic>
                    <p:nvPicPr>
                      <p:cNvPr id="7" name="Object 3">
                        <a:extLst>
                          <a:ext uri="{FF2B5EF4-FFF2-40B4-BE49-F238E27FC236}">
                            <a16:creationId xmlns:a16="http://schemas.microsoft.com/office/drawing/2014/main" id="{EA18B711-2788-13E0-636D-CF687976F313}"/>
                          </a:ext>
                        </a:extLst>
                      </p:cNvPr>
                      <p:cNvPicPr>
                        <a:picLocks noGrp="1" noChangeAspect="1" noChangeArrowheads="1"/>
                      </p:cNvPicPr>
                      <p:nvPr/>
                    </p:nvPicPr>
                    <p:blipFill>
                      <a:blip r:embed="rId3"/>
                      <a:srcRect/>
                      <a:stretch>
                        <a:fillRect/>
                      </a:stretch>
                    </p:blipFill>
                    <p:spPr bwMode="auto">
                      <a:xfrm>
                        <a:off x="2016125" y="1559665"/>
                        <a:ext cx="8159750" cy="4683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Text Box 4">
            <a:extLst>
              <a:ext uri="{FF2B5EF4-FFF2-40B4-BE49-F238E27FC236}">
                <a16:creationId xmlns:a16="http://schemas.microsoft.com/office/drawing/2014/main" id="{4AE6E04E-1530-9AC3-973C-656D033C236F}"/>
              </a:ext>
            </a:extLst>
          </p:cNvPr>
          <p:cNvSpPr txBox="1">
            <a:spLocks noChangeArrowheads="1"/>
          </p:cNvSpPr>
          <p:nvPr/>
        </p:nvSpPr>
        <p:spPr bwMode="auto">
          <a:xfrm>
            <a:off x="6215684" y="6519446"/>
            <a:ext cx="5976316" cy="338554"/>
          </a:xfrm>
          <a:prstGeom prst="rect">
            <a:avLst/>
          </a:prstGeom>
          <a:noFill/>
          <a:ln w="9525">
            <a:noFill/>
            <a:miter lim="800000"/>
            <a:headEnd/>
            <a:tailEnd/>
          </a:ln>
          <a:effectLst/>
        </p:spPr>
        <p:txBody>
          <a:bodyPr wrap="none">
            <a:spAutoFit/>
          </a:bodyPr>
          <a:lstStyle/>
          <a:p>
            <a:r>
              <a:rPr lang="en-GB" sz="1600" dirty="0"/>
              <a:t>Millen AE, Journal of American Dietetic Assoc 2004;104:942-950</a:t>
            </a:r>
          </a:p>
        </p:txBody>
      </p:sp>
      <p:sp>
        <p:nvSpPr>
          <p:cNvPr id="13" name="Text Box 5">
            <a:extLst>
              <a:ext uri="{FF2B5EF4-FFF2-40B4-BE49-F238E27FC236}">
                <a16:creationId xmlns:a16="http://schemas.microsoft.com/office/drawing/2014/main" id="{181C8234-4DF4-8D27-FCEB-41829ABC4A7D}"/>
              </a:ext>
            </a:extLst>
          </p:cNvPr>
          <p:cNvSpPr txBox="1">
            <a:spLocks noChangeArrowheads="1"/>
          </p:cNvSpPr>
          <p:nvPr/>
        </p:nvSpPr>
        <p:spPr bwMode="auto">
          <a:xfrm rot="-5400000">
            <a:off x="1520134" y="3586694"/>
            <a:ext cx="858633" cy="338554"/>
          </a:xfrm>
          <a:prstGeom prst="rect">
            <a:avLst/>
          </a:prstGeom>
          <a:noFill/>
          <a:ln w="9525">
            <a:noFill/>
            <a:miter lim="800000"/>
            <a:headEnd/>
            <a:tailEnd/>
          </a:ln>
          <a:effectLst/>
        </p:spPr>
        <p:txBody>
          <a:bodyPr wrap="none">
            <a:spAutoFit/>
          </a:bodyPr>
          <a:lstStyle/>
          <a:p>
            <a:r>
              <a:rPr lang="en-GB" sz="1600" dirty="0">
                <a:latin typeface="Tahoma" pitchFamily="34" charset="0"/>
              </a:rPr>
              <a:t>Percent</a:t>
            </a:r>
          </a:p>
        </p:txBody>
      </p:sp>
    </p:spTree>
    <p:extLst>
      <p:ext uri="{BB962C8B-B14F-4D97-AF65-F5344CB8AC3E}">
        <p14:creationId xmlns:p14="http://schemas.microsoft.com/office/powerpoint/2010/main" val="26021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23870D-A1D1-A482-FB84-6BE9C1E1A3A2}"/>
              </a:ext>
            </a:extLst>
          </p:cNvPr>
          <p:cNvSpPr>
            <a:spLocks noGrp="1"/>
          </p:cNvSpPr>
          <p:nvPr>
            <p:ph type="title"/>
          </p:nvPr>
        </p:nvSpPr>
        <p:spPr/>
        <p:txBody>
          <a:bodyPr>
            <a:normAutofit/>
          </a:bodyPr>
          <a:lstStyle/>
          <a:p>
            <a:pPr algn="ctr"/>
            <a:r>
              <a:rPr lang="en-GB" sz="3000" dirty="0">
                <a:solidFill>
                  <a:schemeClr val="accent1">
                    <a:lumMod val="75000"/>
                  </a:schemeClr>
                </a:solidFill>
              </a:rPr>
              <a:t>Vitamin E supplement use and risk of Coronary Heart Disease</a:t>
            </a:r>
          </a:p>
        </p:txBody>
      </p:sp>
      <p:sp>
        <p:nvSpPr>
          <p:cNvPr id="11" name="Text Box 7">
            <a:extLst>
              <a:ext uri="{FF2B5EF4-FFF2-40B4-BE49-F238E27FC236}">
                <a16:creationId xmlns:a16="http://schemas.microsoft.com/office/drawing/2014/main" id="{58D60EC8-97E6-C070-4F7D-B2101EEF67C5}"/>
              </a:ext>
            </a:extLst>
          </p:cNvPr>
          <p:cNvSpPr txBox="1">
            <a:spLocks noChangeArrowheads="1"/>
          </p:cNvSpPr>
          <p:nvPr/>
        </p:nvSpPr>
        <p:spPr bwMode="auto">
          <a:xfrm rot="16200000">
            <a:off x="1237773" y="3800467"/>
            <a:ext cx="1378904" cy="338554"/>
          </a:xfrm>
          <a:prstGeom prst="rect">
            <a:avLst/>
          </a:prstGeom>
          <a:noFill/>
          <a:ln w="9525">
            <a:noFill/>
            <a:miter lim="800000"/>
            <a:headEnd/>
            <a:tailEnd/>
          </a:ln>
          <a:effectLst/>
        </p:spPr>
        <p:txBody>
          <a:bodyPr wrap="none">
            <a:spAutoFit/>
          </a:bodyPr>
          <a:lstStyle/>
          <a:p>
            <a:r>
              <a:rPr lang="en-GB" sz="1600" dirty="0"/>
              <a:t>Relative Risk</a:t>
            </a:r>
          </a:p>
        </p:txBody>
      </p:sp>
      <p:grpSp>
        <p:nvGrpSpPr>
          <p:cNvPr id="12" name="Group 1028">
            <a:extLst>
              <a:ext uri="{FF2B5EF4-FFF2-40B4-BE49-F238E27FC236}">
                <a16:creationId xmlns:a16="http://schemas.microsoft.com/office/drawing/2014/main" id="{B1D8BB97-FD55-F757-82BD-0E8222E7673E}"/>
              </a:ext>
            </a:extLst>
          </p:cNvPr>
          <p:cNvGrpSpPr>
            <a:grpSpLocks/>
          </p:cNvGrpSpPr>
          <p:nvPr/>
        </p:nvGrpSpPr>
        <p:grpSpPr bwMode="auto">
          <a:xfrm>
            <a:off x="2111891" y="1732214"/>
            <a:ext cx="6967538" cy="4749800"/>
            <a:chOff x="740" y="816"/>
            <a:chExt cx="4273" cy="2992"/>
          </a:xfrm>
        </p:grpSpPr>
        <p:graphicFrame>
          <p:nvGraphicFramePr>
            <p:cNvPr id="13" name="Object 1029">
              <a:extLst>
                <a:ext uri="{FF2B5EF4-FFF2-40B4-BE49-F238E27FC236}">
                  <a16:creationId xmlns:a16="http://schemas.microsoft.com/office/drawing/2014/main" id="{5CE2D427-94C6-A250-C006-0258885A0927}"/>
                </a:ext>
              </a:extLst>
            </p:cNvPr>
            <p:cNvGraphicFramePr>
              <a:graphicFrameLocks noChangeAspect="1"/>
            </p:cNvGraphicFramePr>
            <p:nvPr/>
          </p:nvGraphicFramePr>
          <p:xfrm>
            <a:off x="740" y="816"/>
            <a:ext cx="4273" cy="2992"/>
          </p:xfrm>
          <a:graphic>
            <a:graphicData uri="http://schemas.openxmlformats.org/presentationml/2006/ole">
              <mc:AlternateContent xmlns:mc="http://schemas.openxmlformats.org/markup-compatibility/2006">
                <mc:Choice xmlns:v="urn:schemas-microsoft-com:vml" Requires="v">
                  <p:oleObj name="Chart" r:id="rId2" imgW="3876621" imgH="2714722" progId="MSGraph.Chart.8">
                    <p:embed followColorScheme="full"/>
                  </p:oleObj>
                </mc:Choice>
                <mc:Fallback>
                  <p:oleObj name="Chart" r:id="rId2" imgW="3876621" imgH="2714722" progId="MSGraph.Chart.8">
                    <p:embed followColorScheme="full"/>
                    <p:pic>
                      <p:nvPicPr>
                        <p:cNvPr id="13" name="Object 1029">
                          <a:extLst>
                            <a:ext uri="{FF2B5EF4-FFF2-40B4-BE49-F238E27FC236}">
                              <a16:creationId xmlns:a16="http://schemas.microsoft.com/office/drawing/2014/main" id="{5CE2D427-94C6-A250-C006-0258885A0927}"/>
                            </a:ext>
                          </a:extLst>
                        </p:cNvPr>
                        <p:cNvPicPr>
                          <a:picLocks noChangeAspect="1" noChangeArrowheads="1"/>
                        </p:cNvPicPr>
                        <p:nvPr/>
                      </p:nvPicPr>
                      <p:blipFill>
                        <a:blip r:embed="rId3"/>
                        <a:srcRect/>
                        <a:stretch>
                          <a:fillRect/>
                        </a:stretch>
                      </p:blipFill>
                      <p:spPr bwMode="auto">
                        <a:xfrm>
                          <a:off x="740" y="816"/>
                          <a:ext cx="4273" cy="2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Line 1030">
              <a:extLst>
                <a:ext uri="{FF2B5EF4-FFF2-40B4-BE49-F238E27FC236}">
                  <a16:creationId xmlns:a16="http://schemas.microsoft.com/office/drawing/2014/main" id="{BE344B05-EF32-31A4-DF82-3E2366053D18}"/>
                </a:ext>
              </a:extLst>
            </p:cNvPr>
            <p:cNvSpPr>
              <a:spLocks noChangeShapeType="1"/>
            </p:cNvSpPr>
            <p:nvPr/>
          </p:nvSpPr>
          <p:spPr bwMode="auto">
            <a:xfrm>
              <a:off x="1214" y="1371"/>
              <a:ext cx="3648" cy="0"/>
            </a:xfrm>
            <a:prstGeom prst="line">
              <a:avLst/>
            </a:prstGeom>
            <a:noFill/>
            <a:ln w="25400" cap="rnd">
              <a:solidFill>
                <a:schemeClr val="accent2"/>
              </a:solidFill>
              <a:prstDash val="sysDot"/>
              <a:round/>
              <a:headEnd/>
              <a:tailEnd/>
            </a:ln>
            <a:effectLst/>
          </p:spPr>
          <p:txBody>
            <a:bodyPr/>
            <a:lstStyle/>
            <a:p>
              <a:endParaRPr lang="en-GB"/>
            </a:p>
          </p:txBody>
        </p:sp>
        <p:sp>
          <p:nvSpPr>
            <p:cNvPr id="15" name="Line 1031">
              <a:extLst>
                <a:ext uri="{FF2B5EF4-FFF2-40B4-BE49-F238E27FC236}">
                  <a16:creationId xmlns:a16="http://schemas.microsoft.com/office/drawing/2014/main" id="{707447AB-5ACB-6410-7A25-C1FC22B27494}"/>
                </a:ext>
              </a:extLst>
            </p:cNvPr>
            <p:cNvSpPr>
              <a:spLocks noChangeShapeType="1"/>
            </p:cNvSpPr>
            <p:nvPr/>
          </p:nvSpPr>
          <p:spPr bwMode="auto">
            <a:xfrm>
              <a:off x="1168" y="1372"/>
              <a:ext cx="48" cy="0"/>
            </a:xfrm>
            <a:prstGeom prst="line">
              <a:avLst/>
            </a:prstGeom>
            <a:noFill/>
            <a:ln w="15875">
              <a:solidFill>
                <a:srgbClr val="0000FF"/>
              </a:solidFill>
              <a:round/>
              <a:headEnd/>
              <a:tailEnd/>
            </a:ln>
            <a:effectLst/>
          </p:spPr>
          <p:txBody>
            <a:bodyPr/>
            <a:lstStyle/>
            <a:p>
              <a:endParaRPr lang="en-GB"/>
            </a:p>
          </p:txBody>
        </p:sp>
        <p:sp>
          <p:nvSpPr>
            <p:cNvPr id="16" name="Text Box 1032">
              <a:extLst>
                <a:ext uri="{FF2B5EF4-FFF2-40B4-BE49-F238E27FC236}">
                  <a16:creationId xmlns:a16="http://schemas.microsoft.com/office/drawing/2014/main" id="{2BF15AA2-0438-8066-5965-04EB3D96395E}"/>
                </a:ext>
              </a:extLst>
            </p:cNvPr>
            <p:cNvSpPr txBox="1">
              <a:spLocks noChangeArrowheads="1"/>
            </p:cNvSpPr>
            <p:nvPr/>
          </p:nvSpPr>
          <p:spPr bwMode="auto">
            <a:xfrm>
              <a:off x="862" y="1255"/>
              <a:ext cx="288" cy="231"/>
            </a:xfrm>
            <a:prstGeom prst="rect">
              <a:avLst/>
            </a:prstGeom>
            <a:noFill/>
            <a:ln w="9525">
              <a:noFill/>
              <a:miter lim="800000"/>
              <a:headEnd/>
              <a:tailEnd/>
            </a:ln>
            <a:effectLst/>
          </p:spPr>
          <p:txBody>
            <a:bodyPr wrap="none">
              <a:spAutoFit/>
            </a:bodyPr>
            <a:lstStyle/>
            <a:p>
              <a:r>
                <a:rPr lang="en-GB" sz="1800"/>
                <a:t>1.0</a:t>
              </a:r>
            </a:p>
          </p:txBody>
        </p:sp>
      </p:grpSp>
      <p:sp>
        <p:nvSpPr>
          <p:cNvPr id="18" name="TextBox 17">
            <a:extLst>
              <a:ext uri="{FF2B5EF4-FFF2-40B4-BE49-F238E27FC236}">
                <a16:creationId xmlns:a16="http://schemas.microsoft.com/office/drawing/2014/main" id="{3858031F-C2B5-9AE3-586B-38C8B74341AD}"/>
              </a:ext>
            </a:extLst>
          </p:cNvPr>
          <p:cNvSpPr txBox="1"/>
          <p:nvPr/>
        </p:nvSpPr>
        <p:spPr>
          <a:xfrm>
            <a:off x="3034805" y="5802485"/>
            <a:ext cx="1648207" cy="861774"/>
          </a:xfrm>
          <a:prstGeom prst="rect">
            <a:avLst/>
          </a:prstGeom>
          <a:solidFill>
            <a:schemeClr val="bg1"/>
          </a:solidFill>
        </p:spPr>
        <p:txBody>
          <a:bodyPr wrap="none" rtlCol="0">
            <a:spAutoFit/>
          </a:bodyPr>
          <a:lstStyle/>
          <a:p>
            <a:pPr algn="ctr"/>
            <a:r>
              <a:rPr lang="en-US" sz="1600" dirty="0"/>
              <a:t>Observational</a:t>
            </a:r>
          </a:p>
          <a:p>
            <a:pPr algn="ctr"/>
            <a:r>
              <a:rPr lang="en-US" sz="1600" dirty="0"/>
              <a:t>(</a:t>
            </a:r>
            <a:r>
              <a:rPr lang="en-US" sz="1600" dirty="0" err="1"/>
              <a:t>Stampfer</a:t>
            </a:r>
            <a:r>
              <a:rPr lang="en-US" sz="1600" dirty="0"/>
              <a:t> et al.,</a:t>
            </a:r>
          </a:p>
          <a:p>
            <a:pPr algn="ctr"/>
            <a:r>
              <a:rPr lang="en-US" sz="1600" dirty="0"/>
              <a:t>NEJM 1993)</a:t>
            </a:r>
          </a:p>
        </p:txBody>
      </p:sp>
      <p:sp>
        <p:nvSpPr>
          <p:cNvPr id="19" name="TextBox 18">
            <a:extLst>
              <a:ext uri="{FF2B5EF4-FFF2-40B4-BE49-F238E27FC236}">
                <a16:creationId xmlns:a16="http://schemas.microsoft.com/office/drawing/2014/main" id="{6B9CF261-5A9E-32E8-0415-F478020FE954}"/>
              </a:ext>
            </a:extLst>
          </p:cNvPr>
          <p:cNvSpPr txBox="1"/>
          <p:nvPr/>
        </p:nvSpPr>
        <p:spPr>
          <a:xfrm>
            <a:off x="5134286" y="5802485"/>
            <a:ext cx="1449436" cy="830997"/>
          </a:xfrm>
          <a:prstGeom prst="rect">
            <a:avLst/>
          </a:prstGeom>
          <a:solidFill>
            <a:schemeClr val="bg1"/>
          </a:solidFill>
        </p:spPr>
        <p:txBody>
          <a:bodyPr wrap="none" rtlCol="0">
            <a:spAutoFit/>
          </a:bodyPr>
          <a:lstStyle/>
          <a:p>
            <a:pPr algn="ctr"/>
            <a:r>
              <a:rPr lang="en-US" sz="1600" dirty="0"/>
              <a:t>Observational</a:t>
            </a:r>
          </a:p>
          <a:p>
            <a:pPr algn="ctr"/>
            <a:r>
              <a:rPr lang="en-US" sz="1600" dirty="0"/>
              <a:t>(</a:t>
            </a:r>
            <a:r>
              <a:rPr lang="en-US" sz="1600" dirty="0" err="1"/>
              <a:t>Rimm</a:t>
            </a:r>
            <a:r>
              <a:rPr lang="en-US" sz="1600" dirty="0"/>
              <a:t> et al.,</a:t>
            </a:r>
          </a:p>
          <a:p>
            <a:pPr algn="ctr"/>
            <a:r>
              <a:rPr lang="en-US" sz="1600" dirty="0"/>
              <a:t>NEJM 1993)</a:t>
            </a:r>
          </a:p>
        </p:txBody>
      </p:sp>
      <p:sp>
        <p:nvSpPr>
          <p:cNvPr id="20" name="TextBox 19">
            <a:extLst>
              <a:ext uri="{FF2B5EF4-FFF2-40B4-BE49-F238E27FC236}">
                <a16:creationId xmlns:a16="http://schemas.microsoft.com/office/drawing/2014/main" id="{454DE748-1682-8366-59DC-55A084FBF455}"/>
              </a:ext>
            </a:extLst>
          </p:cNvPr>
          <p:cNvSpPr txBox="1"/>
          <p:nvPr/>
        </p:nvSpPr>
        <p:spPr>
          <a:xfrm>
            <a:off x="6708909" y="5802485"/>
            <a:ext cx="2228495" cy="830997"/>
          </a:xfrm>
          <a:prstGeom prst="rect">
            <a:avLst/>
          </a:prstGeom>
          <a:solidFill>
            <a:schemeClr val="bg1"/>
          </a:solidFill>
        </p:spPr>
        <p:txBody>
          <a:bodyPr wrap="none" rtlCol="0">
            <a:spAutoFit/>
          </a:bodyPr>
          <a:lstStyle/>
          <a:p>
            <a:pPr algn="ctr"/>
            <a:r>
              <a:rPr lang="en-US" sz="1600" dirty="0"/>
              <a:t>RCTs</a:t>
            </a:r>
          </a:p>
          <a:p>
            <a:pPr algn="ctr"/>
            <a:r>
              <a:rPr lang="en-US" sz="1600" dirty="0"/>
              <a:t>(Eidelman et al. </a:t>
            </a:r>
          </a:p>
          <a:p>
            <a:pPr algn="ctr"/>
            <a:r>
              <a:rPr lang="en-US" sz="1600" dirty="0"/>
              <a:t>Arch Intern Med 2004)</a:t>
            </a:r>
          </a:p>
        </p:txBody>
      </p:sp>
    </p:spTree>
    <p:extLst>
      <p:ext uri="{BB962C8B-B14F-4D97-AF65-F5344CB8AC3E}">
        <p14:creationId xmlns:p14="http://schemas.microsoft.com/office/powerpoint/2010/main" val="369790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649952"/>
            <a:ext cx="7772400" cy="2016224"/>
          </a:xfrm>
        </p:spPr>
        <p:txBody>
          <a:bodyPr>
            <a:normAutofit fontScale="90000"/>
          </a:bodyPr>
          <a:lstStyle/>
          <a:p>
            <a:pPr algn="ctr">
              <a:spcBef>
                <a:spcPts val="1200"/>
              </a:spcBef>
              <a:spcAft>
                <a:spcPts val="1200"/>
              </a:spcAft>
            </a:pPr>
            <a:r>
              <a:rPr lang="en-US" dirty="0">
                <a:solidFill>
                  <a:schemeClr val="accent1">
                    <a:lumMod val="60000"/>
                    <a:lumOff val="40000"/>
                  </a:schemeClr>
                </a:solidFill>
              </a:rPr>
              <a:t>Many other examples</a:t>
            </a:r>
            <a:br>
              <a:rPr lang="en-US" dirty="0">
                <a:solidFill>
                  <a:schemeClr val="accent1">
                    <a:lumMod val="60000"/>
                    <a:lumOff val="40000"/>
                  </a:schemeClr>
                </a:solidFill>
              </a:rPr>
            </a:br>
            <a:br>
              <a:rPr lang="en-US" dirty="0">
                <a:solidFill>
                  <a:schemeClr val="accent1">
                    <a:lumMod val="60000"/>
                    <a:lumOff val="40000"/>
                  </a:schemeClr>
                </a:solidFill>
              </a:rPr>
            </a:br>
            <a:br>
              <a:rPr lang="en-US" dirty="0">
                <a:solidFill>
                  <a:schemeClr val="accent1">
                    <a:lumMod val="60000"/>
                    <a:lumOff val="40000"/>
                  </a:schemeClr>
                </a:solidFill>
              </a:rPr>
            </a:br>
            <a:br>
              <a:rPr lang="en-US" dirty="0">
                <a:solidFill>
                  <a:schemeClr val="accent1">
                    <a:lumMod val="60000"/>
                    <a:lumOff val="40000"/>
                  </a:schemeClr>
                </a:solidFill>
              </a:rPr>
            </a:br>
            <a:br>
              <a:rPr lang="en-US" dirty="0">
                <a:solidFill>
                  <a:schemeClr val="accent1">
                    <a:lumMod val="60000"/>
                    <a:lumOff val="40000"/>
                  </a:schemeClr>
                </a:solidFill>
              </a:rPr>
            </a:br>
            <a:br>
              <a:rPr lang="en-US" dirty="0">
                <a:solidFill>
                  <a:schemeClr val="accent1">
                    <a:lumMod val="60000"/>
                    <a:lumOff val="40000"/>
                  </a:schemeClr>
                </a:solidFill>
              </a:rPr>
            </a:br>
            <a:r>
              <a:rPr lang="en-US" dirty="0">
                <a:solidFill>
                  <a:schemeClr val="accent1">
                    <a:lumMod val="60000"/>
                    <a:lumOff val="40000"/>
                  </a:schemeClr>
                </a:solidFill>
              </a:rPr>
              <a:t>What’s the explanation?</a:t>
            </a:r>
          </a:p>
        </p:txBody>
      </p:sp>
      <p:sp>
        <p:nvSpPr>
          <p:cNvPr id="3" name="TextBox 2">
            <a:extLst>
              <a:ext uri="{FF2B5EF4-FFF2-40B4-BE49-F238E27FC236}">
                <a16:creationId xmlns:a16="http://schemas.microsoft.com/office/drawing/2014/main" id="{E1A0770A-3B6C-D6A0-AC9B-DEB0A6FAF4E0}"/>
              </a:ext>
            </a:extLst>
          </p:cNvPr>
          <p:cNvSpPr txBox="1"/>
          <p:nvPr/>
        </p:nvSpPr>
        <p:spPr>
          <a:xfrm>
            <a:off x="2809406" y="2835179"/>
            <a:ext cx="6573188" cy="830997"/>
          </a:xfrm>
          <a:prstGeom prst="rect">
            <a:avLst/>
          </a:prstGeom>
          <a:noFill/>
        </p:spPr>
        <p:txBody>
          <a:bodyPr wrap="square" rtlCol="0">
            <a:spAutoFit/>
          </a:bodyPr>
          <a:lstStyle/>
          <a:p>
            <a:pPr algn="ctr"/>
            <a:r>
              <a:rPr lang="en-US" sz="2400" b="1" dirty="0">
                <a:solidFill>
                  <a:schemeClr val="accent1">
                    <a:lumMod val="75000"/>
                  </a:schemeClr>
                </a:solidFill>
              </a:rPr>
              <a:t>Vitamin C, vitamin A, hormone replacement therapy (HRT), many drug targets…</a:t>
            </a:r>
          </a:p>
        </p:txBody>
      </p:sp>
    </p:spTree>
    <p:extLst>
      <p:ext uri="{BB962C8B-B14F-4D97-AF65-F5344CB8AC3E}">
        <p14:creationId xmlns:p14="http://schemas.microsoft.com/office/powerpoint/2010/main" val="20420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182071-2E13-BD1E-DA3F-43D5A7772ABC}"/>
              </a:ext>
            </a:extLst>
          </p:cNvPr>
          <p:cNvSpPr>
            <a:spLocks noGrp="1"/>
          </p:cNvSpPr>
          <p:nvPr>
            <p:ph sz="half" idx="1"/>
          </p:nvPr>
        </p:nvSpPr>
        <p:spPr>
          <a:xfrm>
            <a:off x="2271011" y="2345960"/>
            <a:ext cx="3912995" cy="3715430"/>
          </a:xfrm>
        </p:spPr>
        <p:txBody>
          <a:bodyPr/>
          <a:lstStyle/>
          <a:p>
            <a:pPr>
              <a:spcBef>
                <a:spcPct val="50000"/>
              </a:spcBef>
            </a:pPr>
            <a:r>
              <a:rPr lang="en-GB" sz="1800" dirty="0"/>
              <a:t>Childhood SES</a:t>
            </a:r>
          </a:p>
          <a:p>
            <a:pPr>
              <a:spcBef>
                <a:spcPct val="50000"/>
              </a:spcBef>
            </a:pPr>
            <a:r>
              <a:rPr lang="en-GB" sz="1800" dirty="0"/>
              <a:t>Manual social class</a:t>
            </a:r>
          </a:p>
          <a:p>
            <a:pPr>
              <a:spcBef>
                <a:spcPct val="50000"/>
              </a:spcBef>
            </a:pPr>
            <a:r>
              <a:rPr lang="en-GB" sz="1800" dirty="0"/>
              <a:t>No car access	</a:t>
            </a:r>
          </a:p>
          <a:p>
            <a:pPr>
              <a:spcBef>
                <a:spcPct val="50000"/>
              </a:spcBef>
            </a:pPr>
            <a:r>
              <a:rPr lang="en-GB" sz="1800" dirty="0"/>
              <a:t>State pension only</a:t>
            </a:r>
          </a:p>
          <a:p>
            <a:pPr>
              <a:spcBef>
                <a:spcPct val="50000"/>
              </a:spcBef>
            </a:pPr>
            <a:r>
              <a:rPr lang="en-GB" sz="1800" dirty="0"/>
              <a:t>Smoker	</a:t>
            </a:r>
          </a:p>
          <a:p>
            <a:pPr>
              <a:spcBef>
                <a:spcPct val="50000"/>
              </a:spcBef>
            </a:pPr>
            <a:r>
              <a:rPr lang="en-GB" sz="1800" dirty="0"/>
              <a:t>Obese</a:t>
            </a:r>
          </a:p>
          <a:p>
            <a:endParaRPr lang="en-US" dirty="0"/>
          </a:p>
        </p:txBody>
      </p:sp>
      <p:sp>
        <p:nvSpPr>
          <p:cNvPr id="3" name="Content Placeholder 2">
            <a:extLst>
              <a:ext uri="{FF2B5EF4-FFF2-40B4-BE49-F238E27FC236}">
                <a16:creationId xmlns:a16="http://schemas.microsoft.com/office/drawing/2014/main" id="{2D496C1B-8ED2-9D6D-6D33-ED9C47500AD5}"/>
              </a:ext>
            </a:extLst>
          </p:cNvPr>
          <p:cNvSpPr>
            <a:spLocks noGrp="1"/>
          </p:cNvSpPr>
          <p:nvPr>
            <p:ph sz="half" idx="2"/>
          </p:nvPr>
        </p:nvSpPr>
        <p:spPr>
          <a:xfrm>
            <a:off x="6850511" y="2345960"/>
            <a:ext cx="3237866" cy="3715430"/>
          </a:xfrm>
        </p:spPr>
        <p:txBody>
          <a:bodyPr/>
          <a:lstStyle/>
          <a:p>
            <a:pPr>
              <a:spcBef>
                <a:spcPct val="50000"/>
              </a:spcBef>
            </a:pPr>
            <a:r>
              <a:rPr lang="en-GB" sz="1800" dirty="0">
                <a:solidFill>
                  <a:schemeClr val="bg1">
                    <a:lumMod val="50000"/>
                  </a:schemeClr>
                </a:solidFill>
              </a:rPr>
              <a:t>Daily alcohol</a:t>
            </a:r>
          </a:p>
          <a:p>
            <a:pPr>
              <a:spcBef>
                <a:spcPct val="50000"/>
              </a:spcBef>
            </a:pPr>
            <a:r>
              <a:rPr lang="en-GB" sz="1800" dirty="0">
                <a:solidFill>
                  <a:schemeClr val="bg1">
                    <a:lumMod val="50000"/>
                  </a:schemeClr>
                </a:solidFill>
              </a:rPr>
              <a:t>Exercise	</a:t>
            </a:r>
          </a:p>
          <a:p>
            <a:pPr>
              <a:spcBef>
                <a:spcPct val="50000"/>
              </a:spcBef>
            </a:pPr>
            <a:r>
              <a:rPr lang="en-GB" sz="1800" dirty="0">
                <a:solidFill>
                  <a:schemeClr val="bg1">
                    <a:lumMod val="50000"/>
                  </a:schemeClr>
                </a:solidFill>
              </a:rPr>
              <a:t>Low fat diet	</a:t>
            </a:r>
          </a:p>
          <a:p>
            <a:pPr>
              <a:spcBef>
                <a:spcPct val="50000"/>
              </a:spcBef>
            </a:pPr>
            <a:r>
              <a:rPr lang="en-GB" sz="1800" dirty="0">
                <a:solidFill>
                  <a:schemeClr val="bg1">
                    <a:lumMod val="50000"/>
                  </a:schemeClr>
                </a:solidFill>
              </a:rPr>
              <a:t>Height		</a:t>
            </a:r>
          </a:p>
          <a:p>
            <a:pPr>
              <a:spcBef>
                <a:spcPct val="50000"/>
              </a:spcBef>
            </a:pPr>
            <a:r>
              <a:rPr lang="en-GB" sz="1800" dirty="0">
                <a:solidFill>
                  <a:schemeClr val="bg1">
                    <a:lumMod val="50000"/>
                  </a:schemeClr>
                </a:solidFill>
              </a:rPr>
              <a:t>Leg length</a:t>
            </a:r>
          </a:p>
          <a:p>
            <a:endParaRPr lang="en-US" dirty="0"/>
          </a:p>
        </p:txBody>
      </p:sp>
      <p:sp>
        <p:nvSpPr>
          <p:cNvPr id="7" name="Title 6">
            <a:extLst>
              <a:ext uri="{FF2B5EF4-FFF2-40B4-BE49-F238E27FC236}">
                <a16:creationId xmlns:a16="http://schemas.microsoft.com/office/drawing/2014/main" id="{832BFBE0-50BE-FEBC-5930-E9CA15A1298A}"/>
              </a:ext>
            </a:extLst>
          </p:cNvPr>
          <p:cNvSpPr>
            <a:spLocks noGrp="1"/>
          </p:cNvSpPr>
          <p:nvPr>
            <p:ph type="title"/>
          </p:nvPr>
        </p:nvSpPr>
        <p:spPr/>
        <p:txBody>
          <a:bodyPr>
            <a:normAutofit/>
          </a:bodyPr>
          <a:lstStyle/>
          <a:p>
            <a:pPr algn="ctr"/>
            <a:r>
              <a:rPr lang="en-GB" sz="3200" dirty="0">
                <a:solidFill>
                  <a:schemeClr val="accent1">
                    <a:lumMod val="75000"/>
                  </a:schemeClr>
                </a:solidFill>
              </a:rPr>
              <a:t>Vitamin E levels and confounding risk factors</a:t>
            </a:r>
            <a:endParaRPr lang="en-US" dirty="0">
              <a:solidFill>
                <a:schemeClr val="accent1">
                  <a:lumMod val="75000"/>
                </a:schemeClr>
              </a:solidFill>
            </a:endParaRPr>
          </a:p>
        </p:txBody>
      </p:sp>
      <p:sp>
        <p:nvSpPr>
          <p:cNvPr id="9" name="Line 9">
            <a:extLst>
              <a:ext uri="{FF2B5EF4-FFF2-40B4-BE49-F238E27FC236}">
                <a16:creationId xmlns:a16="http://schemas.microsoft.com/office/drawing/2014/main" id="{9740C23F-D6EE-8BD9-E1D8-4BAB91F973C7}"/>
              </a:ext>
            </a:extLst>
          </p:cNvPr>
          <p:cNvSpPr>
            <a:spLocks noChangeShapeType="1"/>
          </p:cNvSpPr>
          <p:nvPr/>
        </p:nvSpPr>
        <p:spPr bwMode="auto">
          <a:xfrm flipV="1">
            <a:off x="8495967" y="2917024"/>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10" name="Line 10">
            <a:extLst>
              <a:ext uri="{FF2B5EF4-FFF2-40B4-BE49-F238E27FC236}">
                <a16:creationId xmlns:a16="http://schemas.microsoft.com/office/drawing/2014/main" id="{31BA8B44-5B27-D529-F131-22AFDDF75D45}"/>
              </a:ext>
            </a:extLst>
          </p:cNvPr>
          <p:cNvSpPr>
            <a:spLocks noChangeShapeType="1"/>
          </p:cNvSpPr>
          <p:nvPr/>
        </p:nvSpPr>
        <p:spPr bwMode="auto">
          <a:xfrm flipV="1">
            <a:off x="8500007" y="2412968"/>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11" name="Line 11">
            <a:extLst>
              <a:ext uri="{FF2B5EF4-FFF2-40B4-BE49-F238E27FC236}">
                <a16:creationId xmlns:a16="http://schemas.microsoft.com/office/drawing/2014/main" id="{1D733D94-3165-5EC8-4BAF-A642A2420349}"/>
              </a:ext>
            </a:extLst>
          </p:cNvPr>
          <p:cNvSpPr>
            <a:spLocks noChangeShapeType="1"/>
          </p:cNvSpPr>
          <p:nvPr/>
        </p:nvSpPr>
        <p:spPr bwMode="auto">
          <a:xfrm flipV="1">
            <a:off x="8495967" y="3349072"/>
            <a:ext cx="0" cy="288032"/>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12" name="Line 12">
            <a:extLst>
              <a:ext uri="{FF2B5EF4-FFF2-40B4-BE49-F238E27FC236}">
                <a16:creationId xmlns:a16="http://schemas.microsoft.com/office/drawing/2014/main" id="{EA27912A-BA9C-57D1-6C1A-5183BE22A526}"/>
              </a:ext>
            </a:extLst>
          </p:cNvPr>
          <p:cNvSpPr>
            <a:spLocks noChangeShapeType="1"/>
          </p:cNvSpPr>
          <p:nvPr/>
        </p:nvSpPr>
        <p:spPr bwMode="auto">
          <a:xfrm flipV="1">
            <a:off x="8495967" y="3794562"/>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13" name="Line 13">
            <a:extLst>
              <a:ext uri="{FF2B5EF4-FFF2-40B4-BE49-F238E27FC236}">
                <a16:creationId xmlns:a16="http://schemas.microsoft.com/office/drawing/2014/main" id="{C6726D55-C319-5D4B-6B97-A76090928FB5}"/>
              </a:ext>
            </a:extLst>
          </p:cNvPr>
          <p:cNvSpPr>
            <a:spLocks noChangeShapeType="1"/>
          </p:cNvSpPr>
          <p:nvPr/>
        </p:nvSpPr>
        <p:spPr bwMode="auto">
          <a:xfrm flipV="1">
            <a:off x="8495967" y="4285176"/>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14" name="Line 4">
            <a:extLst>
              <a:ext uri="{FF2B5EF4-FFF2-40B4-BE49-F238E27FC236}">
                <a16:creationId xmlns:a16="http://schemas.microsoft.com/office/drawing/2014/main" id="{96131556-A905-6382-C2C9-3E72FEE763D6}"/>
              </a:ext>
            </a:extLst>
          </p:cNvPr>
          <p:cNvSpPr>
            <a:spLocks noChangeShapeType="1"/>
          </p:cNvSpPr>
          <p:nvPr/>
        </p:nvSpPr>
        <p:spPr bwMode="auto">
          <a:xfrm>
            <a:off x="4670372" y="2876862"/>
            <a:ext cx="0" cy="304800"/>
          </a:xfrm>
          <a:prstGeom prst="line">
            <a:avLst/>
          </a:prstGeom>
          <a:noFill/>
          <a:ln w="9525">
            <a:solidFill>
              <a:schemeClr val="tx1"/>
            </a:solidFill>
            <a:round/>
            <a:headEnd/>
            <a:tailEnd type="triangle" w="med" len="med"/>
          </a:ln>
          <a:effectLst/>
        </p:spPr>
        <p:txBody>
          <a:bodyPr/>
          <a:lstStyle/>
          <a:p>
            <a:endParaRPr lang="en-GB"/>
          </a:p>
        </p:txBody>
      </p:sp>
      <p:sp>
        <p:nvSpPr>
          <p:cNvPr id="15" name="Line 5">
            <a:extLst>
              <a:ext uri="{FF2B5EF4-FFF2-40B4-BE49-F238E27FC236}">
                <a16:creationId xmlns:a16="http://schemas.microsoft.com/office/drawing/2014/main" id="{3F9AEDD0-A76F-45D6-4E4C-40B83B71C07A}"/>
              </a:ext>
            </a:extLst>
          </p:cNvPr>
          <p:cNvSpPr>
            <a:spLocks noChangeShapeType="1"/>
          </p:cNvSpPr>
          <p:nvPr/>
        </p:nvSpPr>
        <p:spPr bwMode="auto">
          <a:xfrm>
            <a:off x="4670372" y="3332304"/>
            <a:ext cx="0" cy="304800"/>
          </a:xfrm>
          <a:prstGeom prst="line">
            <a:avLst/>
          </a:prstGeom>
          <a:noFill/>
          <a:ln w="9525">
            <a:solidFill>
              <a:schemeClr val="tx1"/>
            </a:solidFill>
            <a:round/>
            <a:headEnd/>
            <a:tailEnd type="triangle" w="med" len="med"/>
          </a:ln>
          <a:effectLst/>
        </p:spPr>
        <p:txBody>
          <a:bodyPr/>
          <a:lstStyle/>
          <a:p>
            <a:endParaRPr lang="en-GB"/>
          </a:p>
        </p:txBody>
      </p:sp>
      <p:sp>
        <p:nvSpPr>
          <p:cNvPr id="16" name="Line 6">
            <a:extLst>
              <a:ext uri="{FF2B5EF4-FFF2-40B4-BE49-F238E27FC236}">
                <a16:creationId xmlns:a16="http://schemas.microsoft.com/office/drawing/2014/main" id="{8C76A39C-AA72-A6CB-459A-EA92146BC866}"/>
              </a:ext>
            </a:extLst>
          </p:cNvPr>
          <p:cNvSpPr>
            <a:spLocks noChangeShapeType="1"/>
          </p:cNvSpPr>
          <p:nvPr/>
        </p:nvSpPr>
        <p:spPr bwMode="auto">
          <a:xfrm>
            <a:off x="4670372" y="3794562"/>
            <a:ext cx="0" cy="304800"/>
          </a:xfrm>
          <a:prstGeom prst="line">
            <a:avLst/>
          </a:prstGeom>
          <a:noFill/>
          <a:ln w="9525">
            <a:solidFill>
              <a:schemeClr val="tx1"/>
            </a:solidFill>
            <a:round/>
            <a:headEnd/>
            <a:tailEnd type="triangle" w="med" len="med"/>
          </a:ln>
          <a:effectLst/>
        </p:spPr>
        <p:txBody>
          <a:bodyPr/>
          <a:lstStyle/>
          <a:p>
            <a:endParaRPr lang="en-GB"/>
          </a:p>
        </p:txBody>
      </p:sp>
      <p:sp>
        <p:nvSpPr>
          <p:cNvPr id="17" name="Line 7">
            <a:extLst>
              <a:ext uri="{FF2B5EF4-FFF2-40B4-BE49-F238E27FC236}">
                <a16:creationId xmlns:a16="http://schemas.microsoft.com/office/drawing/2014/main" id="{116435A1-B7A7-325F-FB0D-5CC62CB91B2E}"/>
              </a:ext>
            </a:extLst>
          </p:cNvPr>
          <p:cNvSpPr>
            <a:spLocks noChangeShapeType="1"/>
          </p:cNvSpPr>
          <p:nvPr/>
        </p:nvSpPr>
        <p:spPr bwMode="auto">
          <a:xfrm>
            <a:off x="4670372" y="4285176"/>
            <a:ext cx="0" cy="304800"/>
          </a:xfrm>
          <a:prstGeom prst="line">
            <a:avLst/>
          </a:prstGeom>
          <a:noFill/>
          <a:ln w="9525">
            <a:solidFill>
              <a:schemeClr val="tx1"/>
            </a:solidFill>
            <a:round/>
            <a:headEnd/>
            <a:tailEnd type="triangle" w="med" len="med"/>
          </a:ln>
          <a:effectLst/>
        </p:spPr>
        <p:txBody>
          <a:bodyPr/>
          <a:lstStyle/>
          <a:p>
            <a:endParaRPr lang="en-GB"/>
          </a:p>
        </p:txBody>
      </p:sp>
      <p:sp>
        <p:nvSpPr>
          <p:cNvPr id="18" name="Line 8">
            <a:extLst>
              <a:ext uri="{FF2B5EF4-FFF2-40B4-BE49-F238E27FC236}">
                <a16:creationId xmlns:a16="http://schemas.microsoft.com/office/drawing/2014/main" id="{55A9BE35-EB76-02DF-9301-62630936306F}"/>
              </a:ext>
            </a:extLst>
          </p:cNvPr>
          <p:cNvSpPr>
            <a:spLocks noChangeShapeType="1"/>
          </p:cNvSpPr>
          <p:nvPr/>
        </p:nvSpPr>
        <p:spPr bwMode="auto">
          <a:xfrm>
            <a:off x="4670372" y="4717224"/>
            <a:ext cx="0" cy="326504"/>
          </a:xfrm>
          <a:prstGeom prst="line">
            <a:avLst/>
          </a:prstGeom>
          <a:noFill/>
          <a:ln w="9525">
            <a:solidFill>
              <a:schemeClr val="tx1"/>
            </a:solidFill>
            <a:round/>
            <a:headEnd/>
            <a:tailEnd type="triangle" w="med" len="med"/>
          </a:ln>
          <a:effectLst/>
        </p:spPr>
        <p:txBody>
          <a:bodyPr/>
          <a:lstStyle/>
          <a:p>
            <a:endParaRPr lang="en-GB"/>
          </a:p>
        </p:txBody>
      </p:sp>
      <p:sp>
        <p:nvSpPr>
          <p:cNvPr id="19" name="Line 15">
            <a:extLst>
              <a:ext uri="{FF2B5EF4-FFF2-40B4-BE49-F238E27FC236}">
                <a16:creationId xmlns:a16="http://schemas.microsoft.com/office/drawing/2014/main" id="{BAC4E470-DD23-8D55-09AF-D1DD58E86CB5}"/>
              </a:ext>
            </a:extLst>
          </p:cNvPr>
          <p:cNvSpPr>
            <a:spLocks noChangeShapeType="1"/>
          </p:cNvSpPr>
          <p:nvPr/>
        </p:nvSpPr>
        <p:spPr bwMode="auto">
          <a:xfrm>
            <a:off x="4670372" y="2345960"/>
            <a:ext cx="0" cy="304800"/>
          </a:xfrm>
          <a:prstGeom prst="line">
            <a:avLst/>
          </a:prstGeom>
          <a:noFill/>
          <a:ln w="9525">
            <a:solidFill>
              <a:schemeClr val="tx1"/>
            </a:solidFill>
            <a:round/>
            <a:headEnd/>
            <a:tailEnd type="triangle" w="med" len="med"/>
          </a:ln>
          <a:effectLst/>
        </p:spPr>
        <p:txBody>
          <a:bodyPr/>
          <a:lstStyle/>
          <a:p>
            <a:endParaRPr lang="en-GB"/>
          </a:p>
        </p:txBody>
      </p:sp>
      <p:sp>
        <p:nvSpPr>
          <p:cNvPr id="20" name="Rectangle 14">
            <a:extLst>
              <a:ext uri="{FF2B5EF4-FFF2-40B4-BE49-F238E27FC236}">
                <a16:creationId xmlns:a16="http://schemas.microsoft.com/office/drawing/2014/main" id="{057D402A-A2ED-DCFC-5B5B-722FC3AF3183}"/>
              </a:ext>
            </a:extLst>
          </p:cNvPr>
          <p:cNvSpPr>
            <a:spLocks noChangeArrowheads="1"/>
          </p:cNvSpPr>
          <p:nvPr/>
        </p:nvSpPr>
        <p:spPr bwMode="auto">
          <a:xfrm>
            <a:off x="8954133" y="6273225"/>
            <a:ext cx="3237867" cy="584775"/>
          </a:xfrm>
          <a:prstGeom prst="rect">
            <a:avLst/>
          </a:prstGeom>
          <a:noFill/>
          <a:ln w="9525">
            <a:noFill/>
            <a:miter lim="800000"/>
            <a:headEnd/>
            <a:tailEnd/>
          </a:ln>
          <a:effectLst/>
        </p:spPr>
        <p:txBody>
          <a:bodyPr wrap="square">
            <a:spAutoFit/>
          </a:bodyPr>
          <a:lstStyle/>
          <a:p>
            <a:r>
              <a:rPr lang="en-GB" sz="1600" dirty="0"/>
              <a:t>Women’s Heart and Health Study Lawlor et al., Lancet 2004</a:t>
            </a:r>
            <a:endParaRPr lang="en-US" sz="1600" dirty="0"/>
          </a:p>
        </p:txBody>
      </p:sp>
    </p:spTree>
    <p:extLst>
      <p:ext uri="{BB962C8B-B14F-4D97-AF65-F5344CB8AC3E}">
        <p14:creationId xmlns:p14="http://schemas.microsoft.com/office/powerpoint/2010/main" val="12415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PPT">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00A2C7"/>
      </a:hlink>
      <a:folHlink>
        <a:srgbClr val="00A2C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3279</Words>
  <Application>Microsoft Macintosh PowerPoint</Application>
  <PresentationFormat>Widescreen</PresentationFormat>
  <Paragraphs>589</Paragraphs>
  <Slides>45</Slides>
  <Notes>10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Abadi</vt:lpstr>
      <vt:lpstr>Arial</vt:lpstr>
      <vt:lpstr>Calibri</vt:lpstr>
      <vt:lpstr>Futura Bk BT</vt:lpstr>
      <vt:lpstr>Open Sans</vt:lpstr>
      <vt:lpstr>Tahoma</vt:lpstr>
      <vt:lpstr>Verdana</vt:lpstr>
      <vt:lpstr>Wingdings</vt:lpstr>
      <vt:lpstr>University of Queensland</vt:lpstr>
      <vt:lpstr>Chart</vt:lpstr>
      <vt:lpstr>Acknowledgement of Country</vt:lpstr>
      <vt:lpstr>Introduction to Mendelian Randomization Using genes to tell us about environmental exposures to inform causality </vt:lpstr>
      <vt:lpstr>Outline</vt:lpstr>
      <vt:lpstr>The problem with inferring causality in observational studies</vt:lpstr>
      <vt:lpstr>Coronary Heart Disease risk according to duration of  current Vitamin E supplement use compared to no use</vt:lpstr>
      <vt:lpstr>Use of vitamin supplements by US adults</vt:lpstr>
      <vt:lpstr>Vitamin E supplement use and risk of Coronary Heart Disease</vt:lpstr>
      <vt:lpstr>Many other examples      What’s the explanation?</vt:lpstr>
      <vt:lpstr>Vitamin E levels and confounding risk factors</vt:lpstr>
      <vt:lpstr>Confounding</vt:lpstr>
      <vt:lpstr>PowerPoint Presentation</vt:lpstr>
      <vt:lpstr>Randomized Controlled Trials (RCTs)  The Gold Standard in Inferring Causality</vt:lpstr>
      <vt:lpstr>The Need for Observational Studies</vt:lpstr>
      <vt:lpstr>Mendelian randomization   How can it help  observational epidemiology?</vt:lpstr>
      <vt:lpstr>PowerPoint Presentation</vt:lpstr>
      <vt:lpstr>Mendel’s Laws of Inheritance</vt:lpstr>
      <vt:lpstr>MR vs RCT</vt:lpstr>
      <vt:lpstr>Mendelian randomization: Smoking and Lung Cancer</vt:lpstr>
      <vt:lpstr>Mendelian Randomization: 3 Core Assumptions</vt:lpstr>
      <vt:lpstr>Why are genetic associations special?</vt:lpstr>
      <vt:lpstr>Calculating Causal Effect Estimates</vt:lpstr>
      <vt:lpstr>PowerPoint Presentation</vt:lpstr>
      <vt:lpstr>R packages for Two-Stage Least Squares</vt:lpstr>
      <vt:lpstr>MR can also be performed using just the results from GWAS</vt:lpstr>
      <vt:lpstr>Calculating Causal Effect Estimates Wald Estimator (Wald Ratio)</vt:lpstr>
      <vt:lpstr>Calculating Causal Effect Estimates Wald Estimator (Wald Ratio)</vt:lpstr>
      <vt:lpstr>Calculating Causal Effect Estimates Wald Estimator (Wald Ratio)</vt:lpstr>
      <vt:lpstr>MR Example using CRP and BMI</vt:lpstr>
      <vt:lpstr>Using a genetic instrument for proinflammatory CRP </vt:lpstr>
      <vt:lpstr>“Bi-directional Mendelian Randomization” Testing causality and reverse causation</vt:lpstr>
      <vt:lpstr>“Bi-directional Mendelian Randomization” Testing causality and reverse causation</vt:lpstr>
      <vt:lpstr>“Bi-directional Mendelian Randomization” Testing causality and reverse causation</vt:lpstr>
      <vt:lpstr>“Bi-directional Mendelian Randomization” Testing causality and reverse causation</vt:lpstr>
      <vt:lpstr>“Bi-directional Mendelian Randomization” Testing causality and reverse causation</vt:lpstr>
      <vt:lpstr>“Bi-directional Mendelian Randomization” Testing causality and reverse causation</vt:lpstr>
      <vt:lpstr>“Bi-directional Mendelian Randomization” Testing causality and reverse causation</vt:lpstr>
      <vt:lpstr>Limitations to Mendelian Randomization</vt:lpstr>
      <vt:lpstr>Power and Weak Instruments</vt:lpstr>
      <vt:lpstr>Using Multiple Genetic Variants as Instruments</vt:lpstr>
      <vt:lpstr>Calculating Power in Mendelian Randomization Studies</vt:lpstr>
      <vt:lpstr>Pleiotropy: Genetic variant influences more than one trait</vt:lpstr>
      <vt:lpstr>Horizontal Pleiotropy</vt:lpstr>
      <vt:lpstr>Horizontal Pleiotropy</vt:lpstr>
      <vt:lpstr>MR Base (http://www.mrbase.org/)</vt:lpstr>
      <vt:lpstr>Useful References</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Acknowledgment of Country</dc:title>
  <dc:creator>Nell Angus</dc:creator>
  <cp:lastModifiedBy>Daniel Hwang</cp:lastModifiedBy>
  <cp:revision>2</cp:revision>
  <dcterms:created xsi:type="dcterms:W3CDTF">2019-08-14T05:35:57Z</dcterms:created>
  <dcterms:modified xsi:type="dcterms:W3CDTF">2023-06-06T05:19:32Z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2023-06-04T23:31:15Z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b1d79810-253e-4bf8-a6f0-3e536b44a07c</vt:lpwstr>
  </property>
  <property fmtid="{D5CDD505-2E9C-101B-9397-08002B2CF9AE}" pid="8" name="MSIP_Label_0f488380-630a-4f55-a077-a19445e3f360_ContentBits">
    <vt:lpwstr>0</vt:lpwstr>
  </property>
</Properties>
</file>