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708" r:id="rId5"/>
    <p:sldMasterId id="2147483709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y="5143500" cx="9144000"/>
  <p:notesSz cx="6858000" cy="9144000"/>
  <p:embeddedFontLst>
    <p:embeddedFont>
      <p:font typeface="Montserrat Medium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194AB01-BE7D-423A-A48B-CA59D9BE2F65}">
  <a:tblStyle styleId="{7194AB01-BE7D-423A-A48B-CA59D9BE2F6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20" Type="http://schemas.openxmlformats.org/officeDocument/2006/relationships/font" Target="fonts/MontserratMedium-bold.fntdata"/><Relationship Id="rId22" Type="http://schemas.openxmlformats.org/officeDocument/2006/relationships/font" Target="fonts/MontserratMedium-boldItalic.fntdata"/><Relationship Id="rId21" Type="http://schemas.openxmlformats.org/officeDocument/2006/relationships/font" Target="fonts/MontserratMedium-italic.fntdata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font" Target="fonts/MontserratMedium-regular.fntdata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273c4fca19b_1_4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g273c4fca19b_1_44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g2e67757c255_0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9" name="Google Shape;579;g2e67757c255_0_18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g2e67757c255_0_1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8" name="Google Shape;588;g2e67757c255_0_19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2e67757c255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4" name="Google Shape;504;g2e67757c255_0_4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2e67757c255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g2e67757c255_0_3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g2e67757c255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g2e67757c255_0_5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g2e67757c255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5" name="Google Shape;535;g2e67757c255_0_5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g2e67757c255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g2e67757c255_0_13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g2e67757c255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2" name="Google Shape;552;g2e67757c255_0_14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9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g2e67757c255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1" name="Google Shape;561;g2e67757c255_0_16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g2e67757c255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g2e67757c255_0_17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1" showMasterSp="0">
  <p:cSld name="Cover 1">
    <p:bg>
      <p:bgPr>
        <a:gradFill>
          <a:gsLst>
            <a:gs pos="0">
              <a:srgbClr val="962A8B"/>
            </a:gs>
            <a:gs pos="100000">
              <a:schemeClr val="accent1"/>
            </a:gs>
          </a:gsLst>
          <a:lin ang="0" scaled="0"/>
        </a:gra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/>
          <p:nvPr/>
        </p:nvSpPr>
        <p:spPr>
          <a:xfrm>
            <a:off x="-387" y="0"/>
            <a:ext cx="9144000" cy="5154201"/>
          </a:xfrm>
          <a:custGeom>
            <a:rect b="b" l="l" r="r" t="t"/>
            <a:pathLst>
              <a:path extrusionOk="0" h="6857754" w="12192000">
                <a:moveTo>
                  <a:pt x="0" y="0"/>
                </a:moveTo>
                <a:lnTo>
                  <a:pt x="12192000" y="0"/>
                </a:lnTo>
                <a:lnTo>
                  <a:pt x="12192000" y="5240201"/>
                </a:lnTo>
                <a:cubicBezTo>
                  <a:pt x="12134360" y="5220505"/>
                  <a:pt x="11296689" y="4822814"/>
                  <a:pt x="10416728" y="5286255"/>
                </a:cubicBezTo>
                <a:cubicBezTo>
                  <a:pt x="9967189" y="5522755"/>
                  <a:pt x="9070284" y="6395472"/>
                  <a:pt x="8988458" y="6493085"/>
                </a:cubicBezTo>
                <a:cubicBezTo>
                  <a:pt x="9362107" y="6178090"/>
                  <a:pt x="9534740" y="6023417"/>
                  <a:pt x="10312164" y="6259192"/>
                </a:cubicBezTo>
                <a:cubicBezTo>
                  <a:pt x="10997769" y="6466727"/>
                  <a:pt x="11756510" y="6798522"/>
                  <a:pt x="12192000" y="6857754"/>
                </a:cubicBezTo>
                <a:lnTo>
                  <a:pt x="3635124" y="6857754"/>
                </a:lnTo>
                <a:cubicBezTo>
                  <a:pt x="1517628" y="6213427"/>
                  <a:pt x="0" y="4456117"/>
                  <a:pt x="0" y="270213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4"/>
          <p:cNvSpPr txBox="1"/>
          <p:nvPr>
            <p:ph type="title"/>
          </p:nvPr>
        </p:nvSpPr>
        <p:spPr>
          <a:xfrm>
            <a:off x="1277635" y="1491630"/>
            <a:ext cx="3834426" cy="972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247A"/>
              </a:buClr>
              <a:buSzPts val="3200"/>
              <a:buFont typeface="Arial"/>
              <a:buNone/>
              <a:defRPr i="0" sz="3200" u="none" cap="none" strike="noStrike">
                <a:solidFill>
                  <a:srgbClr val="5124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1277614" y="2636900"/>
            <a:ext cx="3837623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>
                <a:solidFill>
                  <a:srgbClr val="99949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id="60" name="Google Shape;60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35500" y="270000"/>
            <a:ext cx="1134000" cy="297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idx="1" type="body"/>
          </p:nvPr>
        </p:nvSpPr>
        <p:spPr>
          <a:xfrm>
            <a:off x="521495" y="1522800"/>
            <a:ext cx="8101013" cy="3047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type="title"/>
          </p:nvPr>
        </p:nvSpPr>
        <p:spPr>
          <a:xfrm>
            <a:off x="521494" y="572970"/>
            <a:ext cx="8101013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6" name="Google Shape;66;p15"/>
          <p:cNvSpPr txBox="1"/>
          <p:nvPr>
            <p:ph idx="2" type="body"/>
          </p:nvPr>
        </p:nvSpPr>
        <p:spPr>
          <a:xfrm>
            <a:off x="521494" y="1023300"/>
            <a:ext cx="8101013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521495" y="1522800"/>
            <a:ext cx="3906440" cy="29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type="title"/>
          </p:nvPr>
        </p:nvSpPr>
        <p:spPr>
          <a:xfrm>
            <a:off x="521494" y="572400"/>
            <a:ext cx="8101013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2" type="body"/>
          </p:nvPr>
        </p:nvSpPr>
        <p:spPr>
          <a:xfrm>
            <a:off x="521494" y="1023300"/>
            <a:ext cx="8101013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3" type="body"/>
          </p:nvPr>
        </p:nvSpPr>
        <p:spPr>
          <a:xfrm>
            <a:off x="4716066" y="1522800"/>
            <a:ext cx="3906440" cy="29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2">
  <p:cSld name="Cover 2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/>
          <p:nvPr/>
        </p:nvSpPr>
        <p:spPr>
          <a:xfrm>
            <a:off x="-387" y="0"/>
            <a:ext cx="9144000" cy="5154201"/>
          </a:xfrm>
          <a:custGeom>
            <a:rect b="b" l="l" r="r" t="t"/>
            <a:pathLst>
              <a:path extrusionOk="0" h="6857754" w="12192000">
                <a:moveTo>
                  <a:pt x="0" y="0"/>
                </a:moveTo>
                <a:lnTo>
                  <a:pt x="12192000" y="0"/>
                </a:lnTo>
                <a:lnTo>
                  <a:pt x="12192000" y="5240201"/>
                </a:lnTo>
                <a:cubicBezTo>
                  <a:pt x="12134360" y="5220505"/>
                  <a:pt x="11296689" y="4822814"/>
                  <a:pt x="10416728" y="5286255"/>
                </a:cubicBezTo>
                <a:cubicBezTo>
                  <a:pt x="9967189" y="5522755"/>
                  <a:pt x="9070284" y="6395472"/>
                  <a:pt x="8988458" y="6493085"/>
                </a:cubicBezTo>
                <a:cubicBezTo>
                  <a:pt x="9362107" y="6178090"/>
                  <a:pt x="9534740" y="6023417"/>
                  <a:pt x="10312164" y="6259192"/>
                </a:cubicBezTo>
                <a:cubicBezTo>
                  <a:pt x="10997769" y="6466727"/>
                  <a:pt x="11756510" y="6798522"/>
                  <a:pt x="12192000" y="6857754"/>
                </a:cubicBezTo>
                <a:lnTo>
                  <a:pt x="3635124" y="6857754"/>
                </a:lnTo>
                <a:cubicBezTo>
                  <a:pt x="1517628" y="6213427"/>
                  <a:pt x="0" y="4456117"/>
                  <a:pt x="0" y="2702136"/>
                </a:cubicBezTo>
                <a:close/>
              </a:path>
            </a:pathLst>
          </a:custGeom>
          <a:gradFill>
            <a:gsLst>
              <a:gs pos="0">
                <a:srgbClr val="51247A"/>
              </a:gs>
              <a:gs pos="46000">
                <a:srgbClr val="51247A"/>
              </a:gs>
              <a:gs pos="100000">
                <a:srgbClr val="962A8B"/>
              </a:gs>
            </a:gsLst>
            <a:lin ang="1080000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2B1D3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7"/>
          <p:cNvSpPr txBox="1"/>
          <p:nvPr>
            <p:ph type="title"/>
          </p:nvPr>
        </p:nvSpPr>
        <p:spPr>
          <a:xfrm>
            <a:off x="1277635" y="1491630"/>
            <a:ext cx="3834426" cy="972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1277614" y="2636900"/>
            <a:ext cx="3837623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id="78" name="Google Shape;78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35500" y="270000"/>
            <a:ext cx="1134000" cy="297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3" showMasterSp="0">
  <p:cSld name="Cover 3"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lin ang="0" scaled="0"/>
        </a:gra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/>
          <p:nvPr>
            <p:ph idx="2" type="pic"/>
          </p:nvPr>
        </p:nvSpPr>
        <p:spPr>
          <a:xfrm>
            <a:off x="-388" y="-1"/>
            <a:ext cx="9144000" cy="5154201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81" name="Google Shape;81;p18"/>
          <p:cNvSpPr txBox="1"/>
          <p:nvPr>
            <p:ph type="title"/>
          </p:nvPr>
        </p:nvSpPr>
        <p:spPr>
          <a:xfrm>
            <a:off x="4790619" y="2120273"/>
            <a:ext cx="3834426" cy="972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i="0" sz="3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" type="body"/>
          </p:nvPr>
        </p:nvSpPr>
        <p:spPr>
          <a:xfrm>
            <a:off x="4790598" y="3265542"/>
            <a:ext cx="3837623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id="83" name="Google Shape;83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35500" y="270000"/>
            <a:ext cx="1134000" cy="297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4">
  <p:cSld name="Cover 4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/>
          <p:nvPr>
            <p:ph idx="2" type="pic"/>
          </p:nvPr>
        </p:nvSpPr>
        <p:spPr>
          <a:xfrm>
            <a:off x="-388" y="-1"/>
            <a:ext cx="9144000" cy="5154201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86" name="Google Shape;86;p19"/>
          <p:cNvSpPr txBox="1"/>
          <p:nvPr>
            <p:ph type="title"/>
          </p:nvPr>
        </p:nvSpPr>
        <p:spPr>
          <a:xfrm>
            <a:off x="1277634" y="1509061"/>
            <a:ext cx="3834426" cy="972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" type="body"/>
          </p:nvPr>
        </p:nvSpPr>
        <p:spPr>
          <a:xfrm>
            <a:off x="1277613" y="2654331"/>
            <a:ext cx="3837623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id="88" name="Google Shape;88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35500" y="270000"/>
            <a:ext cx="1134000" cy="297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s 1" showMasterSp="0">
  <p:cSld name="Contents 1">
    <p:bg>
      <p:bgPr>
        <a:gradFill>
          <a:gsLst>
            <a:gs pos="0">
              <a:schemeClr val="accent2"/>
            </a:gs>
            <a:gs pos="38000">
              <a:schemeClr val="accent1"/>
            </a:gs>
            <a:gs pos="100000">
              <a:schemeClr val="accent1"/>
            </a:gs>
          </a:gsLst>
          <a:lin ang="2700000" scaled="0"/>
        </a:gra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/>
          <p:nvPr>
            <p:ph type="title"/>
          </p:nvPr>
        </p:nvSpPr>
        <p:spPr>
          <a:xfrm>
            <a:off x="521494" y="572400"/>
            <a:ext cx="8101013" cy="4985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Arial"/>
              <a:buNone/>
              <a:defRPr sz="41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1" name="Google Shape;91;p20"/>
          <p:cNvSpPr txBox="1"/>
          <p:nvPr>
            <p:ph idx="11" type="ftr"/>
          </p:nvPr>
        </p:nvSpPr>
        <p:spPr>
          <a:xfrm>
            <a:off x="521495" y="4895100"/>
            <a:ext cx="2520082" cy="1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20"/>
          <p:cNvSpPr txBox="1"/>
          <p:nvPr>
            <p:ph idx="12" type="sldNum"/>
          </p:nvPr>
        </p:nvSpPr>
        <p:spPr>
          <a:xfrm>
            <a:off x="8406426" y="4895100"/>
            <a:ext cx="216024" cy="1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93" name="Google Shape;93;p20"/>
          <p:cNvSpPr txBox="1"/>
          <p:nvPr>
            <p:ph idx="1" type="body"/>
          </p:nvPr>
        </p:nvSpPr>
        <p:spPr>
          <a:xfrm>
            <a:off x="516359" y="1489142"/>
            <a:ext cx="229712" cy="2309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4" name="Google Shape;94;p20"/>
          <p:cNvSpPr txBox="1"/>
          <p:nvPr>
            <p:ph idx="2" type="body"/>
          </p:nvPr>
        </p:nvSpPr>
        <p:spPr>
          <a:xfrm>
            <a:off x="840452" y="1557584"/>
            <a:ext cx="149079" cy="1639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5" name="Google Shape;95;p20"/>
          <p:cNvSpPr txBox="1"/>
          <p:nvPr>
            <p:ph idx="3" type="body"/>
          </p:nvPr>
        </p:nvSpPr>
        <p:spPr>
          <a:xfrm>
            <a:off x="840452" y="1805757"/>
            <a:ext cx="1104293" cy="189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6" name="Google Shape;96;p20"/>
          <p:cNvSpPr txBox="1"/>
          <p:nvPr>
            <p:ph idx="4" type="body"/>
          </p:nvPr>
        </p:nvSpPr>
        <p:spPr>
          <a:xfrm>
            <a:off x="856406" y="2151650"/>
            <a:ext cx="2011500" cy="5400"/>
          </a:xfrm>
          <a:prstGeom prst="rect">
            <a:avLst/>
          </a:prstGeom>
          <a:solidFill>
            <a:schemeClr val="lt1">
              <a:alpha val="49803"/>
            </a:scheme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7" name="Google Shape;97;p20"/>
          <p:cNvSpPr txBox="1"/>
          <p:nvPr>
            <p:ph idx="5" type="body"/>
          </p:nvPr>
        </p:nvSpPr>
        <p:spPr>
          <a:xfrm>
            <a:off x="3419564" y="1489142"/>
            <a:ext cx="229712" cy="2309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8" name="Google Shape;98;p20"/>
          <p:cNvSpPr txBox="1"/>
          <p:nvPr>
            <p:ph idx="6" type="body"/>
          </p:nvPr>
        </p:nvSpPr>
        <p:spPr>
          <a:xfrm>
            <a:off x="3735337" y="1557584"/>
            <a:ext cx="149079" cy="1639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9" name="Google Shape;99;p20"/>
          <p:cNvSpPr txBox="1"/>
          <p:nvPr>
            <p:ph idx="7" type="body"/>
          </p:nvPr>
        </p:nvSpPr>
        <p:spPr>
          <a:xfrm>
            <a:off x="3735337" y="1805757"/>
            <a:ext cx="1104293" cy="189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0" name="Google Shape;100;p20"/>
          <p:cNvSpPr txBox="1"/>
          <p:nvPr>
            <p:ph idx="8" type="body"/>
          </p:nvPr>
        </p:nvSpPr>
        <p:spPr>
          <a:xfrm>
            <a:off x="3735337" y="2151650"/>
            <a:ext cx="2011500" cy="5400"/>
          </a:xfrm>
          <a:prstGeom prst="rect">
            <a:avLst/>
          </a:prstGeom>
          <a:solidFill>
            <a:schemeClr val="lt1">
              <a:alpha val="49803"/>
            </a:scheme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1" name="Google Shape;101;p20"/>
          <p:cNvSpPr txBox="1"/>
          <p:nvPr>
            <p:ph idx="9" type="body"/>
          </p:nvPr>
        </p:nvSpPr>
        <p:spPr>
          <a:xfrm>
            <a:off x="6274222" y="1489142"/>
            <a:ext cx="229712" cy="2309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2" name="Google Shape;102;p20"/>
          <p:cNvSpPr txBox="1"/>
          <p:nvPr>
            <p:ph idx="13" type="body"/>
          </p:nvPr>
        </p:nvSpPr>
        <p:spPr>
          <a:xfrm>
            <a:off x="6598315" y="1557584"/>
            <a:ext cx="149079" cy="1639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3" name="Google Shape;103;p20"/>
          <p:cNvSpPr txBox="1"/>
          <p:nvPr>
            <p:ph idx="14" type="body"/>
          </p:nvPr>
        </p:nvSpPr>
        <p:spPr>
          <a:xfrm>
            <a:off x="6598315" y="1805757"/>
            <a:ext cx="1104293" cy="189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4" name="Google Shape;104;p20"/>
          <p:cNvSpPr txBox="1"/>
          <p:nvPr>
            <p:ph idx="15" type="body"/>
          </p:nvPr>
        </p:nvSpPr>
        <p:spPr>
          <a:xfrm>
            <a:off x="6614268" y="2151650"/>
            <a:ext cx="2011500" cy="5400"/>
          </a:xfrm>
          <a:prstGeom prst="rect">
            <a:avLst/>
          </a:prstGeom>
          <a:solidFill>
            <a:schemeClr val="lt1">
              <a:alpha val="49803"/>
            </a:scheme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5" name="Google Shape;105;p20"/>
          <p:cNvSpPr txBox="1"/>
          <p:nvPr>
            <p:ph idx="16" type="body"/>
          </p:nvPr>
        </p:nvSpPr>
        <p:spPr>
          <a:xfrm>
            <a:off x="516359" y="2555942"/>
            <a:ext cx="229712" cy="2309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6" name="Google Shape;106;p20"/>
          <p:cNvSpPr txBox="1"/>
          <p:nvPr>
            <p:ph idx="17" type="body"/>
          </p:nvPr>
        </p:nvSpPr>
        <p:spPr>
          <a:xfrm>
            <a:off x="840452" y="2624384"/>
            <a:ext cx="149079" cy="1639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7" name="Google Shape;107;p20"/>
          <p:cNvSpPr txBox="1"/>
          <p:nvPr>
            <p:ph idx="18" type="body"/>
          </p:nvPr>
        </p:nvSpPr>
        <p:spPr>
          <a:xfrm>
            <a:off x="840452" y="2872557"/>
            <a:ext cx="1104293" cy="189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8" name="Google Shape;108;p20"/>
          <p:cNvSpPr txBox="1"/>
          <p:nvPr>
            <p:ph idx="19" type="body"/>
          </p:nvPr>
        </p:nvSpPr>
        <p:spPr>
          <a:xfrm>
            <a:off x="856406" y="3218450"/>
            <a:ext cx="2011500" cy="5400"/>
          </a:xfrm>
          <a:prstGeom prst="rect">
            <a:avLst/>
          </a:prstGeom>
          <a:solidFill>
            <a:schemeClr val="lt1">
              <a:alpha val="49803"/>
            </a:scheme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9" name="Google Shape;109;p20"/>
          <p:cNvSpPr txBox="1"/>
          <p:nvPr>
            <p:ph idx="20" type="body"/>
          </p:nvPr>
        </p:nvSpPr>
        <p:spPr>
          <a:xfrm>
            <a:off x="3419564" y="2555942"/>
            <a:ext cx="229712" cy="2309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0" name="Google Shape;110;p20"/>
          <p:cNvSpPr txBox="1"/>
          <p:nvPr>
            <p:ph idx="21" type="body"/>
          </p:nvPr>
        </p:nvSpPr>
        <p:spPr>
          <a:xfrm>
            <a:off x="3735337" y="2624384"/>
            <a:ext cx="149079" cy="1639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1" name="Google Shape;111;p20"/>
          <p:cNvSpPr txBox="1"/>
          <p:nvPr>
            <p:ph idx="22" type="body"/>
          </p:nvPr>
        </p:nvSpPr>
        <p:spPr>
          <a:xfrm>
            <a:off x="3735337" y="2872557"/>
            <a:ext cx="1104293" cy="189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2" name="Google Shape;112;p20"/>
          <p:cNvSpPr txBox="1"/>
          <p:nvPr>
            <p:ph idx="23" type="body"/>
          </p:nvPr>
        </p:nvSpPr>
        <p:spPr>
          <a:xfrm>
            <a:off x="3735337" y="3218450"/>
            <a:ext cx="2011500" cy="5400"/>
          </a:xfrm>
          <a:prstGeom prst="rect">
            <a:avLst/>
          </a:prstGeom>
          <a:solidFill>
            <a:schemeClr val="lt1">
              <a:alpha val="49803"/>
            </a:scheme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3" name="Google Shape;113;p20"/>
          <p:cNvSpPr txBox="1"/>
          <p:nvPr>
            <p:ph idx="24" type="body"/>
          </p:nvPr>
        </p:nvSpPr>
        <p:spPr>
          <a:xfrm>
            <a:off x="6274222" y="2555942"/>
            <a:ext cx="229712" cy="2309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4" name="Google Shape;114;p20"/>
          <p:cNvSpPr txBox="1"/>
          <p:nvPr>
            <p:ph idx="25" type="body"/>
          </p:nvPr>
        </p:nvSpPr>
        <p:spPr>
          <a:xfrm>
            <a:off x="6598315" y="2624384"/>
            <a:ext cx="149079" cy="1639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5" name="Google Shape;115;p20"/>
          <p:cNvSpPr txBox="1"/>
          <p:nvPr>
            <p:ph idx="26" type="body"/>
          </p:nvPr>
        </p:nvSpPr>
        <p:spPr>
          <a:xfrm>
            <a:off x="6598315" y="2872557"/>
            <a:ext cx="1104293" cy="189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6" name="Google Shape;116;p20"/>
          <p:cNvSpPr txBox="1"/>
          <p:nvPr>
            <p:ph idx="27" type="body"/>
          </p:nvPr>
        </p:nvSpPr>
        <p:spPr>
          <a:xfrm>
            <a:off x="6614268" y="3218450"/>
            <a:ext cx="2011500" cy="5400"/>
          </a:xfrm>
          <a:prstGeom prst="rect">
            <a:avLst/>
          </a:prstGeom>
          <a:solidFill>
            <a:schemeClr val="lt1">
              <a:alpha val="49803"/>
            </a:scheme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7" name="Google Shape;117;p20"/>
          <p:cNvSpPr txBox="1"/>
          <p:nvPr>
            <p:ph idx="28" type="body"/>
          </p:nvPr>
        </p:nvSpPr>
        <p:spPr>
          <a:xfrm>
            <a:off x="516359" y="3426800"/>
            <a:ext cx="229712" cy="2309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8" name="Google Shape;118;p20"/>
          <p:cNvSpPr txBox="1"/>
          <p:nvPr>
            <p:ph idx="29" type="body"/>
          </p:nvPr>
        </p:nvSpPr>
        <p:spPr>
          <a:xfrm>
            <a:off x="840452" y="3495242"/>
            <a:ext cx="149079" cy="1639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9" name="Google Shape;119;p20"/>
          <p:cNvSpPr txBox="1"/>
          <p:nvPr>
            <p:ph idx="30" type="body"/>
          </p:nvPr>
        </p:nvSpPr>
        <p:spPr>
          <a:xfrm>
            <a:off x="840452" y="3743414"/>
            <a:ext cx="1104293" cy="189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0" name="Google Shape;120;p20"/>
          <p:cNvSpPr txBox="1"/>
          <p:nvPr>
            <p:ph idx="31" type="body"/>
          </p:nvPr>
        </p:nvSpPr>
        <p:spPr>
          <a:xfrm>
            <a:off x="3419564" y="3426800"/>
            <a:ext cx="229712" cy="2309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1" name="Google Shape;121;p20"/>
          <p:cNvSpPr txBox="1"/>
          <p:nvPr>
            <p:ph idx="32" type="body"/>
          </p:nvPr>
        </p:nvSpPr>
        <p:spPr>
          <a:xfrm>
            <a:off x="3735337" y="3495242"/>
            <a:ext cx="149079" cy="1639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2" name="Google Shape;122;p20"/>
          <p:cNvSpPr txBox="1"/>
          <p:nvPr>
            <p:ph idx="33" type="body"/>
          </p:nvPr>
        </p:nvSpPr>
        <p:spPr>
          <a:xfrm>
            <a:off x="3735337" y="3743414"/>
            <a:ext cx="1104293" cy="189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3" name="Google Shape;123;p20"/>
          <p:cNvSpPr txBox="1"/>
          <p:nvPr>
            <p:ph idx="34" type="body"/>
          </p:nvPr>
        </p:nvSpPr>
        <p:spPr>
          <a:xfrm>
            <a:off x="6274222" y="3426800"/>
            <a:ext cx="229712" cy="2309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4" name="Google Shape;124;p20"/>
          <p:cNvSpPr txBox="1"/>
          <p:nvPr>
            <p:ph idx="35" type="body"/>
          </p:nvPr>
        </p:nvSpPr>
        <p:spPr>
          <a:xfrm>
            <a:off x="6598315" y="3495242"/>
            <a:ext cx="149079" cy="1639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5" name="Google Shape;125;p20"/>
          <p:cNvSpPr txBox="1"/>
          <p:nvPr>
            <p:ph idx="36" type="body"/>
          </p:nvPr>
        </p:nvSpPr>
        <p:spPr>
          <a:xfrm>
            <a:off x="6598315" y="3743414"/>
            <a:ext cx="1104293" cy="189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id="126" name="Google Shape;126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35500" y="270000"/>
            <a:ext cx="1134000" cy="297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s 2" showMasterSp="0">
  <p:cSld name="Contents 2">
    <p:bg>
      <p:bgPr>
        <a:solidFill>
          <a:schemeClr val="lt1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/>
          <p:nvPr/>
        </p:nvSpPr>
        <p:spPr>
          <a:xfrm>
            <a:off x="0" y="1"/>
            <a:ext cx="3787874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1"/>
          <p:cNvSpPr txBox="1"/>
          <p:nvPr>
            <p:ph type="title"/>
          </p:nvPr>
        </p:nvSpPr>
        <p:spPr>
          <a:xfrm>
            <a:off x="521494" y="572400"/>
            <a:ext cx="2538413" cy="4985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100"/>
              <a:buFont typeface="Arial"/>
              <a:buNone/>
              <a:defRPr sz="41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0" name="Google Shape;130;p21"/>
          <p:cNvSpPr txBox="1"/>
          <p:nvPr>
            <p:ph idx="11" type="ftr"/>
          </p:nvPr>
        </p:nvSpPr>
        <p:spPr>
          <a:xfrm>
            <a:off x="521495" y="4895100"/>
            <a:ext cx="2520082" cy="1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1" name="Google Shape;131;p21"/>
          <p:cNvSpPr txBox="1"/>
          <p:nvPr>
            <p:ph idx="12" type="sldNum"/>
          </p:nvPr>
        </p:nvSpPr>
        <p:spPr>
          <a:xfrm>
            <a:off x="8406426" y="4895100"/>
            <a:ext cx="216024" cy="10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2" name="Google Shape;132;p21"/>
          <p:cNvSpPr/>
          <p:nvPr>
            <p:ph idx="2" type="tbl"/>
          </p:nvPr>
        </p:nvSpPr>
        <p:spPr>
          <a:xfrm>
            <a:off x="4572000" y="1168004"/>
            <a:ext cx="4050506" cy="356354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33" name="Google Shape;133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35500" y="270000"/>
            <a:ext cx="1134000" cy="297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Divider 1" showMasterSp="0">
  <p:cSld name="Section Divider 1">
    <p:bg>
      <p:bgPr>
        <a:solidFill>
          <a:srgbClr val="FFFFFF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2"/>
          <p:cNvSpPr txBox="1"/>
          <p:nvPr>
            <p:ph type="title"/>
          </p:nvPr>
        </p:nvSpPr>
        <p:spPr>
          <a:xfrm>
            <a:off x="3716834" y="1168004"/>
            <a:ext cx="485710" cy="3739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Font typeface="Montserrat Medium"/>
              <a:buNone/>
              <a:defRPr sz="2700"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6" name="Google Shape;136;p22"/>
          <p:cNvSpPr/>
          <p:nvPr/>
        </p:nvSpPr>
        <p:spPr>
          <a:xfrm>
            <a:off x="-1" y="2811322"/>
            <a:ext cx="9150266" cy="2332178"/>
          </a:xfrm>
          <a:custGeom>
            <a:rect b="b" l="l" r="r" t="t"/>
            <a:pathLst>
              <a:path extrusionOk="0" h="3109571" w="12200354">
                <a:moveTo>
                  <a:pt x="0" y="203868"/>
                </a:moveTo>
                <a:lnTo>
                  <a:pt x="11945" y="427414"/>
                </a:lnTo>
                <a:cubicBezTo>
                  <a:pt x="134227" y="1577204"/>
                  <a:pt x="1155955" y="2686070"/>
                  <a:pt x="2547169" y="3109399"/>
                </a:cubicBezTo>
                <a:lnTo>
                  <a:pt x="2707755" y="3109399"/>
                </a:lnTo>
                <a:lnTo>
                  <a:pt x="2707755" y="3109571"/>
                </a:lnTo>
                <a:lnTo>
                  <a:pt x="0" y="3109571"/>
                </a:lnTo>
                <a:close/>
                <a:moveTo>
                  <a:pt x="12199992" y="0"/>
                </a:moveTo>
                <a:lnTo>
                  <a:pt x="12200354" y="0"/>
                </a:lnTo>
                <a:lnTo>
                  <a:pt x="12200354" y="3109571"/>
                </a:lnTo>
                <a:lnTo>
                  <a:pt x="9492599" y="3109571"/>
                </a:lnTo>
                <a:lnTo>
                  <a:pt x="9492599" y="3109399"/>
                </a:lnTo>
                <a:lnTo>
                  <a:pt x="12199992" y="3109399"/>
                </a:lnTo>
                <a:cubicBezTo>
                  <a:pt x="11894797" y="3067888"/>
                  <a:pt x="11363064" y="2835363"/>
                  <a:pt x="10882585" y="2689921"/>
                </a:cubicBezTo>
                <a:cubicBezTo>
                  <a:pt x="10337759" y="2524687"/>
                  <a:pt x="10216776" y="2633084"/>
                  <a:pt x="9954919" y="2853835"/>
                </a:cubicBezTo>
                <a:cubicBezTo>
                  <a:pt x="10012263" y="2785427"/>
                  <a:pt x="10640823" y="2173819"/>
                  <a:pt x="10955864" y="2008077"/>
                </a:cubicBezTo>
                <a:cubicBezTo>
                  <a:pt x="11572550" y="1683293"/>
                  <a:pt x="12159598" y="1961999"/>
                  <a:pt x="12199992" y="197580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82000">
                <a:schemeClr val="accent1"/>
              </a:gs>
              <a:gs pos="100000">
                <a:schemeClr val="accent1"/>
              </a:gs>
            </a:gsLst>
            <a:lin ang="1620000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2"/>
          <p:cNvSpPr txBox="1"/>
          <p:nvPr>
            <p:ph idx="1" type="body"/>
          </p:nvPr>
        </p:nvSpPr>
        <p:spPr>
          <a:xfrm>
            <a:off x="2098868" y="1545636"/>
            <a:ext cx="2103676" cy="11218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b="0" sz="41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cxnSp>
        <p:nvCxnSpPr>
          <p:cNvPr id="138" name="Google Shape;138;p22"/>
          <p:cNvCxnSpPr/>
          <p:nvPr/>
        </p:nvCxnSpPr>
        <p:spPr>
          <a:xfrm>
            <a:off x="4427935" y="1156451"/>
            <a:ext cx="0" cy="297033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9" name="Google Shape;139;p22"/>
          <p:cNvSpPr txBox="1"/>
          <p:nvPr>
            <p:ph idx="2" type="body"/>
          </p:nvPr>
        </p:nvSpPr>
        <p:spPr>
          <a:xfrm>
            <a:off x="4595999" y="3157284"/>
            <a:ext cx="1577243" cy="96949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b="0"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 sz="1400"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 sz="1400"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id="140" name="Google Shape;140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35500" y="270000"/>
            <a:ext cx="1134000" cy="297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Divider 2" showMasterSp="0">
  <p:cSld name="Section Divider 2">
    <p:bg>
      <p:bgPr>
        <a:gradFill>
          <a:gsLst>
            <a:gs pos="0">
              <a:schemeClr val="accent2"/>
            </a:gs>
            <a:gs pos="82000">
              <a:schemeClr val="accent1"/>
            </a:gs>
            <a:gs pos="100000">
              <a:schemeClr val="accent1"/>
            </a:gs>
          </a:gsLst>
          <a:lin ang="16200000" scaled="0"/>
        </a:gra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3"/>
          <p:cNvSpPr txBox="1"/>
          <p:nvPr>
            <p:ph type="title"/>
          </p:nvPr>
        </p:nvSpPr>
        <p:spPr>
          <a:xfrm>
            <a:off x="1709682" y="1279024"/>
            <a:ext cx="471283" cy="4570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  <a:defRPr sz="33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3" name="Google Shape;143;p23"/>
          <p:cNvSpPr txBox="1"/>
          <p:nvPr>
            <p:ph idx="1" type="body"/>
          </p:nvPr>
        </p:nvSpPr>
        <p:spPr>
          <a:xfrm>
            <a:off x="1721802" y="1805323"/>
            <a:ext cx="5724128" cy="77290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5000"/>
              <a:buNone/>
              <a:defRPr b="0" sz="5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44" name="Google Shape;144;p23"/>
          <p:cNvSpPr txBox="1"/>
          <p:nvPr/>
        </p:nvSpPr>
        <p:spPr>
          <a:xfrm>
            <a:off x="1" y="-790124"/>
            <a:ext cx="5724128" cy="715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 this slide design, you can change the background colour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by right-clicking somewhere on the slide, not in a content placeholder.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‘Format Background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Under the ‘Fill’ menu, ‘change ‘Solid fill’ to a colour from the palette</a:t>
            </a: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5" name="Google Shape;145;p23"/>
          <p:cNvGrpSpPr/>
          <p:nvPr/>
        </p:nvGrpSpPr>
        <p:grpSpPr>
          <a:xfrm>
            <a:off x="0" y="2811322"/>
            <a:ext cx="9150266" cy="2332178"/>
            <a:chOff x="0" y="2420888"/>
            <a:chExt cx="17408940" cy="4437112"/>
          </a:xfrm>
        </p:grpSpPr>
        <p:sp>
          <p:nvSpPr>
            <p:cNvPr id="146" name="Google Shape;146;p23"/>
            <p:cNvSpPr/>
            <p:nvPr/>
          </p:nvSpPr>
          <p:spPr>
            <a:xfrm>
              <a:off x="13545188" y="2420888"/>
              <a:ext cx="3863752" cy="4437112"/>
            </a:xfrm>
            <a:custGeom>
              <a:rect b="b" l="l" r="r" t="t"/>
              <a:pathLst>
                <a:path extrusionOk="0" h="4437112" w="3863752">
                  <a:moveTo>
                    <a:pt x="3863236" y="0"/>
                  </a:moveTo>
                  <a:lnTo>
                    <a:pt x="3863752" y="0"/>
                  </a:lnTo>
                  <a:lnTo>
                    <a:pt x="3863752" y="4437112"/>
                  </a:lnTo>
                  <a:lnTo>
                    <a:pt x="0" y="4437112"/>
                  </a:lnTo>
                  <a:lnTo>
                    <a:pt x="0" y="4436866"/>
                  </a:lnTo>
                  <a:lnTo>
                    <a:pt x="3863236" y="4436866"/>
                  </a:lnTo>
                  <a:cubicBezTo>
                    <a:pt x="3427746" y="4377634"/>
                    <a:pt x="2669005" y="4045839"/>
                    <a:pt x="1983400" y="3838304"/>
                  </a:cubicBezTo>
                  <a:cubicBezTo>
                    <a:pt x="1205976" y="3602529"/>
                    <a:pt x="1033343" y="3757202"/>
                    <a:pt x="659694" y="4072197"/>
                  </a:cubicBezTo>
                  <a:cubicBezTo>
                    <a:pt x="741520" y="3974584"/>
                    <a:pt x="1638425" y="3101867"/>
                    <a:pt x="2087964" y="2865367"/>
                  </a:cubicBezTo>
                  <a:cubicBezTo>
                    <a:pt x="2967925" y="2401926"/>
                    <a:pt x="3805596" y="2799617"/>
                    <a:pt x="3863236" y="2819313"/>
                  </a:cubicBezTo>
                  <a:lnTo>
                    <a:pt x="3863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23"/>
            <p:cNvSpPr/>
            <p:nvPr/>
          </p:nvSpPr>
          <p:spPr>
            <a:xfrm>
              <a:off x="0" y="2711792"/>
              <a:ext cx="3863752" cy="4146208"/>
            </a:xfrm>
            <a:custGeom>
              <a:rect b="b" l="l" r="r" t="t"/>
              <a:pathLst>
                <a:path extrusionOk="0" h="4146208" w="3863752">
                  <a:moveTo>
                    <a:pt x="0" y="0"/>
                  </a:moveTo>
                  <a:lnTo>
                    <a:pt x="17045" y="318982"/>
                  </a:lnTo>
                  <a:cubicBezTo>
                    <a:pt x="191531" y="1959641"/>
                    <a:pt x="1649456" y="3541906"/>
                    <a:pt x="3634608" y="4145962"/>
                  </a:cubicBezTo>
                  <a:lnTo>
                    <a:pt x="3863752" y="4145962"/>
                  </a:lnTo>
                  <a:lnTo>
                    <a:pt x="3863752" y="4146208"/>
                  </a:lnTo>
                  <a:lnTo>
                    <a:pt x="0" y="414620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48" name="Google Shape;148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35500" y="270000"/>
            <a:ext cx="1134000" cy="297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Divider 3">
  <p:cSld name="Section Divider 3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/>
          <p:nvPr>
            <p:ph idx="1" type="body"/>
          </p:nvPr>
        </p:nvSpPr>
        <p:spPr>
          <a:xfrm flipH="1" rot="10800000">
            <a:off x="6077278" y="184"/>
            <a:ext cx="3066722" cy="5143131"/>
          </a:xfrm>
          <a:prstGeom prst="rect">
            <a:avLst/>
          </a:prstGeom>
          <a:gradFill>
            <a:gsLst>
              <a:gs pos="0">
                <a:srgbClr val="2B1D37">
                  <a:alpha val="0"/>
                </a:srgbClr>
              </a:gs>
              <a:gs pos="50000">
                <a:srgbClr val="2B1D37">
                  <a:alpha val="0"/>
                </a:srgbClr>
              </a:gs>
              <a:gs pos="100000">
                <a:srgbClr val="51247A">
                  <a:alpha val="78823"/>
                </a:srgbClr>
              </a:gs>
            </a:gsLst>
            <a:lin ang="1800000" scaled="0"/>
          </a:gra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51" name="Google Shape;151;p24"/>
          <p:cNvSpPr/>
          <p:nvPr>
            <p:ph idx="2" type="pic"/>
          </p:nvPr>
        </p:nvSpPr>
        <p:spPr>
          <a:xfrm>
            <a:off x="0" y="-1"/>
            <a:ext cx="9144000" cy="51435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52" name="Google Shape;152;p24"/>
          <p:cNvSpPr txBox="1"/>
          <p:nvPr>
            <p:ph idx="3" type="body"/>
          </p:nvPr>
        </p:nvSpPr>
        <p:spPr>
          <a:xfrm>
            <a:off x="305526" y="0"/>
            <a:ext cx="3034464" cy="44718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53" name="Google Shape;153;p24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4" name="Google Shape;154;p24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5" name="Google Shape;155;p24"/>
          <p:cNvSpPr txBox="1"/>
          <p:nvPr>
            <p:ph type="title"/>
          </p:nvPr>
        </p:nvSpPr>
        <p:spPr>
          <a:xfrm>
            <a:off x="845586" y="1168004"/>
            <a:ext cx="384721" cy="3739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  <a:defRPr sz="27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6" name="Google Shape;156;p24"/>
          <p:cNvSpPr txBox="1"/>
          <p:nvPr>
            <p:ph idx="4" type="body"/>
          </p:nvPr>
        </p:nvSpPr>
        <p:spPr>
          <a:xfrm>
            <a:off x="845586" y="1599195"/>
            <a:ext cx="2214320" cy="11218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SzPts val="4100"/>
              <a:buNone/>
              <a:defRPr b="0" sz="4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57" name="Google Shape;157;p24"/>
          <p:cNvSpPr txBox="1"/>
          <p:nvPr>
            <p:ph idx="5" type="body"/>
          </p:nvPr>
        </p:nvSpPr>
        <p:spPr>
          <a:xfrm>
            <a:off x="845586" y="2820009"/>
            <a:ext cx="221432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b="0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 sz="1400"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 sz="1400"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content layout">
  <p:cSld name="Three content layout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0" name="Google Shape;160;p25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61" name="Google Shape;161;p25"/>
          <p:cNvSpPr txBox="1"/>
          <p:nvPr>
            <p:ph idx="1" type="body"/>
          </p:nvPr>
        </p:nvSpPr>
        <p:spPr>
          <a:xfrm>
            <a:off x="521495" y="1522800"/>
            <a:ext cx="2538412" cy="243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62" name="Google Shape;162;p25"/>
          <p:cNvSpPr txBox="1"/>
          <p:nvPr>
            <p:ph type="title"/>
          </p:nvPr>
        </p:nvSpPr>
        <p:spPr>
          <a:xfrm>
            <a:off x="521494" y="572400"/>
            <a:ext cx="8101013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3" name="Google Shape;163;p25"/>
          <p:cNvSpPr txBox="1"/>
          <p:nvPr>
            <p:ph idx="2" type="body"/>
          </p:nvPr>
        </p:nvSpPr>
        <p:spPr>
          <a:xfrm>
            <a:off x="521494" y="1023300"/>
            <a:ext cx="8101013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64" name="Google Shape;164;p25"/>
          <p:cNvSpPr txBox="1"/>
          <p:nvPr>
            <p:ph idx="3" type="body"/>
          </p:nvPr>
        </p:nvSpPr>
        <p:spPr>
          <a:xfrm>
            <a:off x="3307557" y="1522800"/>
            <a:ext cx="2538412" cy="243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65" name="Google Shape;165;p25"/>
          <p:cNvSpPr txBox="1"/>
          <p:nvPr>
            <p:ph idx="4" type="body"/>
          </p:nvPr>
        </p:nvSpPr>
        <p:spPr>
          <a:xfrm>
            <a:off x="6093619" y="1522800"/>
            <a:ext cx="2538412" cy="243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p image + two content layout">
  <p:cSld name="Top image + two content layout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6"/>
          <p:cNvSpPr/>
          <p:nvPr>
            <p:ph idx="2" type="pic"/>
          </p:nvPr>
        </p:nvSpPr>
        <p:spPr>
          <a:xfrm>
            <a:off x="0" y="3165872"/>
            <a:ext cx="9143999" cy="1977628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68" name="Google Shape;168;p26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69" name="Google Shape;169;p26"/>
          <p:cNvSpPr txBox="1"/>
          <p:nvPr>
            <p:ph type="title"/>
          </p:nvPr>
        </p:nvSpPr>
        <p:spPr>
          <a:xfrm>
            <a:off x="528470" y="707231"/>
            <a:ext cx="2538413" cy="243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0" name="Google Shape;170;p26"/>
          <p:cNvSpPr txBox="1"/>
          <p:nvPr>
            <p:ph idx="1" type="body"/>
          </p:nvPr>
        </p:nvSpPr>
        <p:spPr>
          <a:xfrm>
            <a:off x="3314533" y="707232"/>
            <a:ext cx="2538412" cy="243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71" name="Google Shape;171;p26"/>
          <p:cNvSpPr txBox="1"/>
          <p:nvPr>
            <p:ph idx="3" type="body"/>
          </p:nvPr>
        </p:nvSpPr>
        <p:spPr>
          <a:xfrm>
            <a:off x="6100595" y="707232"/>
            <a:ext cx="2538412" cy="243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p image + three content layout">
  <p:cSld name="Top image + three content layout"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7"/>
          <p:cNvSpPr/>
          <p:nvPr>
            <p:ph idx="2" type="pic"/>
          </p:nvPr>
        </p:nvSpPr>
        <p:spPr>
          <a:xfrm>
            <a:off x="0" y="3188996"/>
            <a:ext cx="9143999" cy="1977629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74" name="Google Shape;174;p27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75" name="Google Shape;175;p27"/>
          <p:cNvSpPr txBox="1"/>
          <p:nvPr>
            <p:ph idx="1" type="body"/>
          </p:nvPr>
        </p:nvSpPr>
        <p:spPr>
          <a:xfrm>
            <a:off x="3296785" y="735807"/>
            <a:ext cx="2538412" cy="243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76" name="Google Shape;176;p27"/>
          <p:cNvSpPr txBox="1"/>
          <p:nvPr>
            <p:ph idx="3" type="body"/>
          </p:nvPr>
        </p:nvSpPr>
        <p:spPr>
          <a:xfrm>
            <a:off x="6082847" y="735807"/>
            <a:ext cx="2538412" cy="243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77" name="Google Shape;177;p27"/>
          <p:cNvSpPr txBox="1"/>
          <p:nvPr>
            <p:ph idx="4" type="body"/>
          </p:nvPr>
        </p:nvSpPr>
        <p:spPr>
          <a:xfrm>
            <a:off x="510722" y="735807"/>
            <a:ext cx="2538412" cy="243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ro + two content layout">
  <p:cSld name="Intro + two content layout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8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0" name="Google Shape;180;p28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81" name="Google Shape;181;p28"/>
          <p:cNvSpPr txBox="1"/>
          <p:nvPr>
            <p:ph type="title"/>
          </p:nvPr>
        </p:nvSpPr>
        <p:spPr>
          <a:xfrm>
            <a:off x="521495" y="737100"/>
            <a:ext cx="2538413" cy="97055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2" name="Google Shape;182;p28"/>
          <p:cNvSpPr txBox="1"/>
          <p:nvPr>
            <p:ph idx="1" type="body"/>
          </p:nvPr>
        </p:nvSpPr>
        <p:spPr>
          <a:xfrm>
            <a:off x="521495" y="1786500"/>
            <a:ext cx="2538413" cy="261860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b="0" sz="14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83" name="Google Shape;183;p28"/>
          <p:cNvSpPr txBox="1"/>
          <p:nvPr>
            <p:ph idx="2" type="body"/>
          </p:nvPr>
        </p:nvSpPr>
        <p:spPr>
          <a:xfrm>
            <a:off x="3307557" y="737100"/>
            <a:ext cx="2538412" cy="356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84" name="Google Shape;184;p28"/>
          <p:cNvSpPr txBox="1"/>
          <p:nvPr>
            <p:ph idx="3" type="body"/>
          </p:nvPr>
        </p:nvSpPr>
        <p:spPr>
          <a:xfrm>
            <a:off x="6093619" y="737100"/>
            <a:ext cx="2538412" cy="35635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cons + two contents">
  <p:cSld name="Icons + two contents"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9"/>
          <p:cNvSpPr/>
          <p:nvPr/>
        </p:nvSpPr>
        <p:spPr>
          <a:xfrm>
            <a:off x="6076951" y="0"/>
            <a:ext cx="3059906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34000">
                <a:schemeClr val="accent1"/>
              </a:gs>
              <a:gs pos="100000">
                <a:schemeClr val="accent1"/>
              </a:gs>
            </a:gsLst>
            <a:lin ang="1620000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9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8" name="Google Shape;188;p29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89" name="Google Shape;189;p29"/>
          <p:cNvSpPr txBox="1"/>
          <p:nvPr>
            <p:ph idx="1" type="body"/>
          </p:nvPr>
        </p:nvSpPr>
        <p:spPr>
          <a:xfrm>
            <a:off x="6976544" y="1173957"/>
            <a:ext cx="1890209" cy="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>
                <a:solidFill>
                  <a:schemeClr val="lt1"/>
                </a:solidFill>
              </a:defRPr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300"/>
              <a:buChar char="•"/>
              <a:defRPr>
                <a:solidFill>
                  <a:schemeClr val="lt1"/>
                </a:solidFill>
              </a:defRPr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>
                <a:solidFill>
                  <a:schemeClr val="lt1"/>
                </a:solidFill>
              </a:defRPr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90" name="Google Shape;190;p29"/>
          <p:cNvSpPr txBox="1"/>
          <p:nvPr>
            <p:ph type="title"/>
          </p:nvPr>
        </p:nvSpPr>
        <p:spPr>
          <a:xfrm>
            <a:off x="521495" y="572400"/>
            <a:ext cx="5322095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1" name="Google Shape;191;p29"/>
          <p:cNvSpPr txBox="1"/>
          <p:nvPr>
            <p:ph idx="2" type="body"/>
          </p:nvPr>
        </p:nvSpPr>
        <p:spPr>
          <a:xfrm>
            <a:off x="521494" y="1023300"/>
            <a:ext cx="5322094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92" name="Google Shape;192;p29"/>
          <p:cNvSpPr txBox="1"/>
          <p:nvPr>
            <p:ph idx="3" type="body"/>
          </p:nvPr>
        </p:nvSpPr>
        <p:spPr>
          <a:xfrm>
            <a:off x="528639" y="1522800"/>
            <a:ext cx="2538412" cy="243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93" name="Google Shape;193;p29"/>
          <p:cNvSpPr txBox="1"/>
          <p:nvPr>
            <p:ph idx="4" type="body"/>
          </p:nvPr>
        </p:nvSpPr>
        <p:spPr>
          <a:xfrm>
            <a:off x="3314702" y="1522800"/>
            <a:ext cx="2538412" cy="243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94" name="Google Shape;194;p29"/>
          <p:cNvSpPr txBox="1"/>
          <p:nvPr>
            <p:ph idx="5" type="body"/>
          </p:nvPr>
        </p:nvSpPr>
        <p:spPr>
          <a:xfrm>
            <a:off x="6976544" y="2085968"/>
            <a:ext cx="1890209" cy="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>
                <a:solidFill>
                  <a:schemeClr val="lt1"/>
                </a:solidFill>
              </a:defRPr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300"/>
              <a:buChar char="•"/>
              <a:defRPr>
                <a:solidFill>
                  <a:schemeClr val="lt1"/>
                </a:solidFill>
              </a:defRPr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>
                <a:solidFill>
                  <a:schemeClr val="lt1"/>
                </a:solidFill>
              </a:defRPr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95" name="Google Shape;195;p29"/>
          <p:cNvSpPr txBox="1"/>
          <p:nvPr>
            <p:ph idx="6" type="body"/>
          </p:nvPr>
        </p:nvSpPr>
        <p:spPr>
          <a:xfrm>
            <a:off x="6976544" y="2997980"/>
            <a:ext cx="1890209" cy="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>
                <a:solidFill>
                  <a:schemeClr val="lt1"/>
                </a:solidFill>
              </a:defRPr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300"/>
              <a:buChar char="•"/>
              <a:defRPr>
                <a:solidFill>
                  <a:schemeClr val="lt1"/>
                </a:solidFill>
              </a:defRPr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>
                <a:solidFill>
                  <a:schemeClr val="lt1"/>
                </a:solidFill>
              </a:defRPr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96" name="Google Shape;196;p29"/>
          <p:cNvSpPr txBox="1"/>
          <p:nvPr>
            <p:ph idx="7" type="body"/>
          </p:nvPr>
        </p:nvSpPr>
        <p:spPr>
          <a:xfrm>
            <a:off x="6976544" y="3909991"/>
            <a:ext cx="1890209" cy="81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>
                <a:solidFill>
                  <a:schemeClr val="lt1"/>
                </a:solidFill>
              </a:defRPr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300"/>
              <a:buChar char="•"/>
              <a:defRPr>
                <a:solidFill>
                  <a:schemeClr val="lt1"/>
                </a:solidFill>
              </a:defRPr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>
                <a:solidFill>
                  <a:schemeClr val="lt1"/>
                </a:solidFill>
              </a:defRPr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97" name="Google Shape;197;p29"/>
          <p:cNvSpPr txBox="1"/>
          <p:nvPr>
            <p:ph idx="8" type="body"/>
          </p:nvPr>
        </p:nvSpPr>
        <p:spPr>
          <a:xfrm>
            <a:off x="6598444" y="1173957"/>
            <a:ext cx="229712" cy="2309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98" name="Google Shape;198;p29"/>
          <p:cNvSpPr txBox="1"/>
          <p:nvPr>
            <p:ph idx="9" type="body"/>
          </p:nvPr>
        </p:nvSpPr>
        <p:spPr>
          <a:xfrm>
            <a:off x="6598444" y="2085968"/>
            <a:ext cx="229712" cy="2309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99" name="Google Shape;199;p29"/>
          <p:cNvSpPr txBox="1"/>
          <p:nvPr>
            <p:ph idx="13" type="body"/>
          </p:nvPr>
        </p:nvSpPr>
        <p:spPr>
          <a:xfrm>
            <a:off x="6598444" y="2997980"/>
            <a:ext cx="229712" cy="2309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00" name="Google Shape;200;p29"/>
          <p:cNvSpPr txBox="1"/>
          <p:nvPr>
            <p:ph idx="14" type="body"/>
          </p:nvPr>
        </p:nvSpPr>
        <p:spPr>
          <a:xfrm>
            <a:off x="6598444" y="3909991"/>
            <a:ext cx="229712" cy="2309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id="201" name="Google Shape;201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35500" y="270000"/>
            <a:ext cx="1134000" cy="297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Subtitle, 2 Graphs">
  <p:cSld name="Title, Subtitle, 2 Graphs"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0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4" name="Google Shape;204;p30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5" name="Google Shape;205;p30"/>
          <p:cNvSpPr txBox="1"/>
          <p:nvPr>
            <p:ph idx="1" type="body"/>
          </p:nvPr>
        </p:nvSpPr>
        <p:spPr>
          <a:xfrm>
            <a:off x="509945" y="1858484"/>
            <a:ext cx="3906440" cy="24300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06" name="Google Shape;206;p30"/>
          <p:cNvSpPr txBox="1"/>
          <p:nvPr>
            <p:ph type="title"/>
          </p:nvPr>
        </p:nvSpPr>
        <p:spPr>
          <a:xfrm>
            <a:off x="521494" y="572400"/>
            <a:ext cx="8101013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7" name="Google Shape;207;p30"/>
          <p:cNvSpPr txBox="1"/>
          <p:nvPr>
            <p:ph idx="2" type="body"/>
          </p:nvPr>
        </p:nvSpPr>
        <p:spPr>
          <a:xfrm>
            <a:off x="521494" y="1023300"/>
            <a:ext cx="8101013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08" name="Google Shape;208;p30"/>
          <p:cNvSpPr txBox="1"/>
          <p:nvPr>
            <p:ph idx="3" type="body"/>
          </p:nvPr>
        </p:nvSpPr>
        <p:spPr>
          <a:xfrm>
            <a:off x="521495" y="1522800"/>
            <a:ext cx="3906440" cy="215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900"/>
              <a:buNone/>
              <a:defRPr sz="900"/>
            </a:lvl2pPr>
            <a:lvl3pPr indent="-2984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Char char="•"/>
              <a:defRPr sz="900"/>
            </a:lvl3pPr>
            <a:lvl4pPr indent="-2857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 sz="900"/>
            </a:lvl4pPr>
            <a:lvl5pPr indent="-2857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2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09" name="Google Shape;209;p30"/>
          <p:cNvSpPr txBox="1"/>
          <p:nvPr>
            <p:ph idx="4" type="body"/>
          </p:nvPr>
        </p:nvSpPr>
        <p:spPr>
          <a:xfrm>
            <a:off x="4704517" y="1858484"/>
            <a:ext cx="3906440" cy="24300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10" name="Google Shape;210;p30"/>
          <p:cNvSpPr txBox="1"/>
          <p:nvPr>
            <p:ph idx="5" type="body"/>
          </p:nvPr>
        </p:nvSpPr>
        <p:spPr>
          <a:xfrm>
            <a:off x="4716066" y="1522800"/>
            <a:ext cx="3906440" cy="215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900"/>
              <a:buNone/>
              <a:defRPr sz="900"/>
            </a:lvl2pPr>
            <a:lvl3pPr indent="-2984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Char char="•"/>
              <a:defRPr sz="900"/>
            </a:lvl3pPr>
            <a:lvl4pPr indent="-2857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900"/>
              <a:buChar char="–"/>
              <a:defRPr sz="900"/>
            </a:lvl4pPr>
            <a:lvl5pPr indent="-2857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  <a:defRPr sz="9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2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 Layout Horizontal">
  <p:cSld name="Two Content Layout Horizontal"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1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13" name="Google Shape;213;p31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14" name="Google Shape;214;p31"/>
          <p:cNvSpPr txBox="1"/>
          <p:nvPr>
            <p:ph idx="1" type="body"/>
          </p:nvPr>
        </p:nvSpPr>
        <p:spPr>
          <a:xfrm>
            <a:off x="521100" y="1522800"/>
            <a:ext cx="8101012" cy="129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15" name="Google Shape;215;p31"/>
          <p:cNvSpPr txBox="1"/>
          <p:nvPr>
            <p:ph type="title"/>
          </p:nvPr>
        </p:nvSpPr>
        <p:spPr>
          <a:xfrm>
            <a:off x="521494" y="572400"/>
            <a:ext cx="8101013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16" name="Google Shape;216;p31"/>
          <p:cNvSpPr txBox="1"/>
          <p:nvPr>
            <p:ph idx="2" type="body"/>
          </p:nvPr>
        </p:nvSpPr>
        <p:spPr>
          <a:xfrm>
            <a:off x="521494" y="1023300"/>
            <a:ext cx="8101013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17" name="Google Shape;217;p31"/>
          <p:cNvSpPr txBox="1"/>
          <p:nvPr>
            <p:ph idx="3" type="body"/>
          </p:nvPr>
        </p:nvSpPr>
        <p:spPr>
          <a:xfrm>
            <a:off x="521100" y="2938900"/>
            <a:ext cx="8101012" cy="129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Third Two Third Title and Content">
  <p:cSld name="One Third Two Third Title and Content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2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0" name="Google Shape;220;p32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21" name="Google Shape;221;p32"/>
          <p:cNvSpPr txBox="1"/>
          <p:nvPr>
            <p:ph idx="1" type="body"/>
          </p:nvPr>
        </p:nvSpPr>
        <p:spPr>
          <a:xfrm>
            <a:off x="521495" y="1522800"/>
            <a:ext cx="2538412" cy="243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22" name="Google Shape;222;p32"/>
          <p:cNvSpPr txBox="1"/>
          <p:nvPr>
            <p:ph type="title"/>
          </p:nvPr>
        </p:nvSpPr>
        <p:spPr>
          <a:xfrm>
            <a:off x="521494" y="572400"/>
            <a:ext cx="8101013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3" name="Google Shape;223;p32"/>
          <p:cNvSpPr txBox="1"/>
          <p:nvPr>
            <p:ph idx="2" type="body"/>
          </p:nvPr>
        </p:nvSpPr>
        <p:spPr>
          <a:xfrm>
            <a:off x="521494" y="1023300"/>
            <a:ext cx="8101013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24" name="Google Shape;224;p32"/>
          <p:cNvSpPr txBox="1"/>
          <p:nvPr>
            <p:ph idx="3" type="body"/>
          </p:nvPr>
        </p:nvSpPr>
        <p:spPr>
          <a:xfrm>
            <a:off x="3320654" y="1522800"/>
            <a:ext cx="5301852" cy="243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Third One Third Title and Content">
  <p:cSld name="Two Third One Third Title and Content"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3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7" name="Google Shape;227;p33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28" name="Google Shape;228;p33"/>
          <p:cNvSpPr txBox="1"/>
          <p:nvPr>
            <p:ph idx="1" type="body"/>
          </p:nvPr>
        </p:nvSpPr>
        <p:spPr>
          <a:xfrm>
            <a:off x="6070997" y="1522800"/>
            <a:ext cx="2538412" cy="243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29" name="Google Shape;229;p33"/>
          <p:cNvSpPr txBox="1"/>
          <p:nvPr>
            <p:ph type="title"/>
          </p:nvPr>
        </p:nvSpPr>
        <p:spPr>
          <a:xfrm>
            <a:off x="521494" y="572400"/>
            <a:ext cx="8101013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30" name="Google Shape;230;p33"/>
          <p:cNvSpPr txBox="1"/>
          <p:nvPr>
            <p:ph idx="2" type="body"/>
          </p:nvPr>
        </p:nvSpPr>
        <p:spPr>
          <a:xfrm>
            <a:off x="521494" y="1023300"/>
            <a:ext cx="8101013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31" name="Google Shape;231;p33"/>
          <p:cNvSpPr txBox="1"/>
          <p:nvPr>
            <p:ph idx="3" type="body"/>
          </p:nvPr>
        </p:nvSpPr>
        <p:spPr>
          <a:xfrm>
            <a:off x="521494" y="1522800"/>
            <a:ext cx="5322094" cy="243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Pullout">
  <p:cSld name="Picture with Pullout"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4"/>
          <p:cNvSpPr/>
          <p:nvPr>
            <p:ph idx="2" type="pic"/>
          </p:nvPr>
        </p:nvSpPr>
        <p:spPr>
          <a:xfrm>
            <a:off x="0" y="0"/>
            <a:ext cx="9143999" cy="5143499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34" name="Google Shape;234;p34"/>
          <p:cNvSpPr txBox="1"/>
          <p:nvPr>
            <p:ph idx="1" type="body"/>
          </p:nvPr>
        </p:nvSpPr>
        <p:spPr>
          <a:xfrm>
            <a:off x="521496" y="789385"/>
            <a:ext cx="2538411" cy="394755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35000" lIns="135000" spcFirstLastPara="1" rIns="135000" wrap="square" tIns="945000">
            <a:normAutofit/>
          </a:bodyPr>
          <a:lstStyle>
            <a:lvl1pPr indent="-29845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•"/>
              <a:defRPr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35" name="Google Shape;235;p34"/>
          <p:cNvSpPr txBox="1"/>
          <p:nvPr>
            <p:ph type="title"/>
          </p:nvPr>
        </p:nvSpPr>
        <p:spPr>
          <a:xfrm>
            <a:off x="845586" y="1005576"/>
            <a:ext cx="1944216" cy="6573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  <a:defRPr sz="21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36" name="Google Shape;236;p34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37" name="Google Shape;237;p34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5"/>
          <p:cNvSpPr/>
          <p:nvPr>
            <p:ph idx="2" type="pic"/>
          </p:nvPr>
        </p:nvSpPr>
        <p:spPr>
          <a:xfrm>
            <a:off x="521495" y="1501437"/>
            <a:ext cx="8101012" cy="2960553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240" name="Google Shape;240;p35"/>
          <p:cNvSpPr txBox="1"/>
          <p:nvPr>
            <p:ph idx="1" type="body"/>
          </p:nvPr>
        </p:nvSpPr>
        <p:spPr>
          <a:xfrm>
            <a:off x="521495" y="4461990"/>
            <a:ext cx="8101011" cy="2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9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900"/>
              <a:buNone/>
              <a:defRPr sz="800"/>
            </a:lvl3pPr>
            <a:lvl4pPr indent="-2286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4pPr>
            <a:lvl5pPr indent="-2286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700"/>
              <a:buNone/>
              <a:defRPr sz="700"/>
            </a:lvl6pPr>
            <a:lvl7pPr indent="-228600" lvl="6" marL="3200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7pPr>
            <a:lvl8pPr indent="-228600" lvl="7" marL="36576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8pPr>
            <a:lvl9pPr indent="-228600" lvl="8" marL="4114800" algn="l"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None/>
              <a:defRPr sz="700"/>
            </a:lvl9pPr>
          </a:lstStyle>
          <a:p/>
        </p:txBody>
      </p:sp>
      <p:sp>
        <p:nvSpPr>
          <p:cNvPr id="241" name="Google Shape;241;p35"/>
          <p:cNvSpPr txBox="1"/>
          <p:nvPr>
            <p:ph type="title"/>
          </p:nvPr>
        </p:nvSpPr>
        <p:spPr>
          <a:xfrm>
            <a:off x="521494" y="572970"/>
            <a:ext cx="8101013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42" name="Google Shape;242;p35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43" name="Google Shape;243;p35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44" name="Google Shape;244;p35"/>
          <p:cNvSpPr txBox="1"/>
          <p:nvPr>
            <p:ph idx="3" type="body"/>
          </p:nvPr>
        </p:nvSpPr>
        <p:spPr>
          <a:xfrm>
            <a:off x="521494" y="1023300"/>
            <a:ext cx="8101013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with Image Two Thirds">
  <p:cSld name="Text with Image Two Thirds"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6"/>
          <p:cNvSpPr/>
          <p:nvPr>
            <p:ph idx="2" type="pic"/>
          </p:nvPr>
        </p:nvSpPr>
        <p:spPr>
          <a:xfrm>
            <a:off x="3300412" y="-3"/>
            <a:ext cx="5858154" cy="5143501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47" name="Google Shape;247;p36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48" name="Google Shape;248;p36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49" name="Google Shape;249;p36"/>
          <p:cNvSpPr txBox="1"/>
          <p:nvPr>
            <p:ph idx="1" type="body"/>
          </p:nvPr>
        </p:nvSpPr>
        <p:spPr>
          <a:xfrm>
            <a:off x="521495" y="1522800"/>
            <a:ext cx="2538412" cy="29842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50" name="Google Shape;250;p36"/>
          <p:cNvSpPr txBox="1"/>
          <p:nvPr>
            <p:ph type="title"/>
          </p:nvPr>
        </p:nvSpPr>
        <p:spPr>
          <a:xfrm>
            <a:off x="521495" y="572400"/>
            <a:ext cx="2538411" cy="377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51" name="Google Shape;251;p36"/>
          <p:cNvSpPr txBox="1"/>
          <p:nvPr>
            <p:ph idx="3" type="body"/>
          </p:nvPr>
        </p:nvSpPr>
        <p:spPr>
          <a:xfrm>
            <a:off x="521494" y="1023300"/>
            <a:ext cx="2538411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with Image Two Thirds Alt">
  <p:cSld name="Text with Image Two Thirds Alt">
    <p:bg>
      <p:bgPr>
        <a:solidFill>
          <a:schemeClr val="accent1"/>
        </a:solidFill>
      </p:bgPr>
    </p:bg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7"/>
          <p:cNvSpPr/>
          <p:nvPr>
            <p:ph idx="2" type="pic"/>
          </p:nvPr>
        </p:nvSpPr>
        <p:spPr>
          <a:xfrm>
            <a:off x="3300412" y="0"/>
            <a:ext cx="5858154" cy="5154383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54" name="Google Shape;254;p37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55" name="Google Shape;255;p37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56" name="Google Shape;256;p37"/>
          <p:cNvSpPr txBox="1"/>
          <p:nvPr/>
        </p:nvSpPr>
        <p:spPr>
          <a:xfrm>
            <a:off x="1" y="-790124"/>
            <a:ext cx="5724128" cy="715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 this slide design, you can change the background colour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by right-clicking somewhere on the slide, not in a content placeholder.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‘Format Background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Under the ‘Fill’ menu, ‘change ‘Solid fill’ to a colour from the palette</a:t>
            </a: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37"/>
          <p:cNvSpPr txBox="1"/>
          <p:nvPr>
            <p:ph idx="1" type="body"/>
          </p:nvPr>
        </p:nvSpPr>
        <p:spPr>
          <a:xfrm>
            <a:off x="521495" y="1522800"/>
            <a:ext cx="2538412" cy="31551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>
                <a:solidFill>
                  <a:schemeClr val="lt1"/>
                </a:solidFill>
              </a:defRPr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300"/>
              <a:buChar char="•"/>
              <a:defRPr sz="1100">
                <a:solidFill>
                  <a:schemeClr val="lt1"/>
                </a:solidFill>
              </a:defRPr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 sz="1100">
                <a:solidFill>
                  <a:schemeClr val="lt1"/>
                </a:solidFill>
              </a:defRPr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sz="11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58" name="Google Shape;258;p37"/>
          <p:cNvSpPr txBox="1"/>
          <p:nvPr>
            <p:ph type="title"/>
          </p:nvPr>
        </p:nvSpPr>
        <p:spPr>
          <a:xfrm>
            <a:off x="521495" y="572400"/>
            <a:ext cx="2538411" cy="377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59" name="Google Shape;259;p37"/>
          <p:cNvSpPr txBox="1"/>
          <p:nvPr>
            <p:ph idx="3" type="body"/>
          </p:nvPr>
        </p:nvSpPr>
        <p:spPr>
          <a:xfrm>
            <a:off x="521494" y="1023300"/>
            <a:ext cx="2538411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with Image Half">
  <p:cSld name="Text with Image Half"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8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62" name="Google Shape;262;p38"/>
          <p:cNvSpPr/>
          <p:nvPr>
            <p:ph idx="2" type="pic"/>
          </p:nvPr>
        </p:nvSpPr>
        <p:spPr>
          <a:xfrm>
            <a:off x="4193959" y="-3"/>
            <a:ext cx="4939736" cy="5143501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63" name="Google Shape;263;p38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64" name="Google Shape;264;p38"/>
          <p:cNvSpPr txBox="1"/>
          <p:nvPr>
            <p:ph idx="1" type="body"/>
          </p:nvPr>
        </p:nvSpPr>
        <p:spPr>
          <a:xfrm>
            <a:off x="521495" y="1522800"/>
            <a:ext cx="3375000" cy="29032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65" name="Google Shape;265;p38"/>
          <p:cNvSpPr txBox="1"/>
          <p:nvPr>
            <p:ph type="title"/>
          </p:nvPr>
        </p:nvSpPr>
        <p:spPr>
          <a:xfrm>
            <a:off x="521495" y="572400"/>
            <a:ext cx="3375000" cy="377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66" name="Google Shape;266;p38"/>
          <p:cNvSpPr txBox="1"/>
          <p:nvPr>
            <p:ph idx="3" type="body"/>
          </p:nvPr>
        </p:nvSpPr>
        <p:spPr>
          <a:xfrm>
            <a:off x="521495" y="1023300"/>
            <a:ext cx="3375000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with Image Half Alt">
  <p:cSld name="Text with Image Half Alt">
    <p:bg>
      <p:bgPr>
        <a:solidFill>
          <a:schemeClr val="accent1"/>
        </a:solidFill>
      </p:bgPr>
    </p:bg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9"/>
          <p:cNvSpPr/>
          <p:nvPr>
            <p:ph idx="2" type="pic"/>
          </p:nvPr>
        </p:nvSpPr>
        <p:spPr>
          <a:xfrm>
            <a:off x="4204264" y="0"/>
            <a:ext cx="4939736" cy="5165269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69" name="Google Shape;269;p39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70" name="Google Shape;270;p39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71" name="Google Shape;271;p39"/>
          <p:cNvSpPr txBox="1"/>
          <p:nvPr/>
        </p:nvSpPr>
        <p:spPr>
          <a:xfrm>
            <a:off x="1" y="-790124"/>
            <a:ext cx="5724128" cy="715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 this slide design, you can change the background colour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by right-clicking somewhere on the slide, not in a content placeholder.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‘Format Background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Under the ‘Fill’ menu, ‘change ‘Solid fill’ to a colour from the palette</a:t>
            </a:r>
            <a:endParaRPr sz="11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39"/>
          <p:cNvSpPr txBox="1"/>
          <p:nvPr>
            <p:ph idx="1" type="body"/>
          </p:nvPr>
        </p:nvSpPr>
        <p:spPr>
          <a:xfrm>
            <a:off x="521495" y="1522800"/>
            <a:ext cx="3402434" cy="32091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>
                <a:solidFill>
                  <a:schemeClr val="lt1"/>
                </a:solidFill>
              </a:defRPr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>
                <a:solidFill>
                  <a:schemeClr val="lt1"/>
                </a:solidFill>
              </a:defRPr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 sz="1100">
                <a:solidFill>
                  <a:schemeClr val="lt1"/>
                </a:solidFill>
              </a:defRPr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sz="11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73" name="Google Shape;273;p39"/>
          <p:cNvSpPr txBox="1"/>
          <p:nvPr>
            <p:ph type="title"/>
          </p:nvPr>
        </p:nvSpPr>
        <p:spPr>
          <a:xfrm>
            <a:off x="521495" y="572400"/>
            <a:ext cx="3402434" cy="377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74" name="Google Shape;274;p39"/>
          <p:cNvSpPr txBox="1"/>
          <p:nvPr>
            <p:ph idx="3" type="body"/>
          </p:nvPr>
        </p:nvSpPr>
        <p:spPr>
          <a:xfrm>
            <a:off x="521495" y="1023300"/>
            <a:ext cx="3402434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with Image One Third">
  <p:cSld name="Text with Image One Third"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40"/>
          <p:cNvSpPr txBox="1"/>
          <p:nvPr>
            <p:ph idx="1" type="body"/>
          </p:nvPr>
        </p:nvSpPr>
        <p:spPr>
          <a:xfrm flipH="1" rot="10800000">
            <a:off x="6077278" y="184"/>
            <a:ext cx="3066722" cy="5143131"/>
          </a:xfrm>
          <a:prstGeom prst="rect">
            <a:avLst/>
          </a:prstGeom>
          <a:gradFill>
            <a:gsLst>
              <a:gs pos="0">
                <a:srgbClr val="2B1D37">
                  <a:alpha val="0"/>
                </a:srgbClr>
              </a:gs>
              <a:gs pos="34000">
                <a:srgbClr val="2B1D37">
                  <a:alpha val="0"/>
                </a:srgbClr>
              </a:gs>
              <a:gs pos="100000">
                <a:srgbClr val="51247A">
                  <a:alpha val="78823"/>
                </a:srgbClr>
              </a:gs>
            </a:gsLst>
            <a:lin ang="2700000" scaled="0"/>
          </a:gra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77" name="Google Shape;277;p40"/>
          <p:cNvSpPr/>
          <p:nvPr>
            <p:ph idx="2" type="pic"/>
          </p:nvPr>
        </p:nvSpPr>
        <p:spPr>
          <a:xfrm>
            <a:off x="6093806" y="-2"/>
            <a:ext cx="3050195" cy="5143501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78" name="Google Shape;278;p40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79" name="Google Shape;279;p40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80" name="Google Shape;280;p40"/>
          <p:cNvSpPr txBox="1"/>
          <p:nvPr>
            <p:ph type="title"/>
          </p:nvPr>
        </p:nvSpPr>
        <p:spPr>
          <a:xfrm>
            <a:off x="521495" y="572400"/>
            <a:ext cx="5322094" cy="377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81" name="Google Shape;281;p40"/>
          <p:cNvSpPr txBox="1"/>
          <p:nvPr>
            <p:ph idx="3" type="body"/>
          </p:nvPr>
        </p:nvSpPr>
        <p:spPr>
          <a:xfrm>
            <a:off x="521495" y="1522800"/>
            <a:ext cx="5322093" cy="30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82" name="Google Shape;282;p40"/>
          <p:cNvSpPr txBox="1"/>
          <p:nvPr>
            <p:ph idx="4" type="body"/>
          </p:nvPr>
        </p:nvSpPr>
        <p:spPr>
          <a:xfrm>
            <a:off x="521494" y="1023300"/>
            <a:ext cx="5322094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with Image One Third Alt">
  <p:cSld name="Text with Image One Third Alt">
    <p:bg>
      <p:bgPr>
        <a:solidFill>
          <a:schemeClr val="accent1"/>
        </a:solidFill>
      </p:bgPr>
    </p:bg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1"/>
          <p:cNvSpPr txBox="1"/>
          <p:nvPr>
            <p:ph idx="1" type="body"/>
          </p:nvPr>
        </p:nvSpPr>
        <p:spPr>
          <a:xfrm flipH="1" rot="10800000">
            <a:off x="6077278" y="184"/>
            <a:ext cx="3066722" cy="5143131"/>
          </a:xfrm>
          <a:prstGeom prst="rect">
            <a:avLst/>
          </a:prstGeom>
          <a:gradFill>
            <a:gsLst>
              <a:gs pos="0">
                <a:srgbClr val="2B1D37">
                  <a:alpha val="0"/>
                </a:srgbClr>
              </a:gs>
              <a:gs pos="34000">
                <a:srgbClr val="2B1D37">
                  <a:alpha val="0"/>
                </a:srgbClr>
              </a:gs>
              <a:gs pos="100000">
                <a:srgbClr val="51247A">
                  <a:alpha val="78823"/>
                </a:srgbClr>
              </a:gs>
            </a:gsLst>
            <a:lin ang="2700000" scaled="0"/>
          </a:gra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85" name="Google Shape;285;p41"/>
          <p:cNvSpPr/>
          <p:nvPr>
            <p:ph idx="2" type="pic"/>
          </p:nvPr>
        </p:nvSpPr>
        <p:spPr>
          <a:xfrm>
            <a:off x="6093806" y="1"/>
            <a:ext cx="3050195" cy="5165269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86" name="Google Shape;286;p41"/>
          <p:cNvSpPr txBox="1"/>
          <p:nvPr/>
        </p:nvSpPr>
        <p:spPr>
          <a:xfrm>
            <a:off x="1" y="-466959"/>
            <a:ext cx="5724128" cy="3924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 this slide design, you can change the background colour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Clicking along the edge of purple container and change the shape fill colour.</a:t>
            </a:r>
            <a:endParaRPr sz="1100"/>
          </a:p>
        </p:txBody>
      </p:sp>
      <p:sp>
        <p:nvSpPr>
          <p:cNvPr id="287" name="Google Shape;287;p41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88" name="Google Shape;288;p41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89" name="Google Shape;289;p41"/>
          <p:cNvSpPr txBox="1"/>
          <p:nvPr>
            <p:ph idx="3" type="body"/>
          </p:nvPr>
        </p:nvSpPr>
        <p:spPr>
          <a:xfrm>
            <a:off x="521495" y="1522800"/>
            <a:ext cx="5322093" cy="32091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>
                <a:solidFill>
                  <a:schemeClr val="lt1"/>
                </a:solidFill>
              </a:defRPr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>
                <a:solidFill>
                  <a:schemeClr val="lt1"/>
                </a:solidFill>
              </a:defRPr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 sz="1100">
                <a:solidFill>
                  <a:schemeClr val="lt1"/>
                </a:solidFill>
              </a:defRPr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 sz="11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90" name="Google Shape;290;p41"/>
          <p:cNvSpPr txBox="1"/>
          <p:nvPr>
            <p:ph type="title"/>
          </p:nvPr>
        </p:nvSpPr>
        <p:spPr>
          <a:xfrm>
            <a:off x="521495" y="572400"/>
            <a:ext cx="5322094" cy="377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91" name="Google Shape;291;p41"/>
          <p:cNvSpPr txBox="1"/>
          <p:nvPr>
            <p:ph idx="4" type="body"/>
          </p:nvPr>
        </p:nvSpPr>
        <p:spPr>
          <a:xfrm>
            <a:off x="521494" y="1023300"/>
            <a:ext cx="5322094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with 4 Images">
  <p:cSld name="Text with 4 Images"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42"/>
          <p:cNvSpPr/>
          <p:nvPr>
            <p:ph idx="2" type="pic"/>
          </p:nvPr>
        </p:nvSpPr>
        <p:spPr>
          <a:xfrm>
            <a:off x="3305287" y="-1"/>
            <a:ext cx="2916000" cy="2569392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294" name="Google Shape;294;p42"/>
          <p:cNvSpPr/>
          <p:nvPr>
            <p:ph idx="3" type="pic"/>
          </p:nvPr>
        </p:nvSpPr>
        <p:spPr>
          <a:xfrm>
            <a:off x="3305287" y="2574108"/>
            <a:ext cx="2916000" cy="2569392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295" name="Google Shape;295;p42"/>
          <p:cNvSpPr/>
          <p:nvPr>
            <p:ph idx="4" type="pic"/>
          </p:nvPr>
        </p:nvSpPr>
        <p:spPr>
          <a:xfrm>
            <a:off x="6220118" y="-1"/>
            <a:ext cx="2943000" cy="2569392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296" name="Google Shape;296;p42"/>
          <p:cNvSpPr/>
          <p:nvPr>
            <p:ph idx="5" type="pic"/>
          </p:nvPr>
        </p:nvSpPr>
        <p:spPr>
          <a:xfrm>
            <a:off x="6220118" y="2574108"/>
            <a:ext cx="2943000" cy="2569392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297" name="Google Shape;297;p42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98" name="Google Shape;298;p42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99" name="Google Shape;299;p42"/>
          <p:cNvSpPr txBox="1"/>
          <p:nvPr>
            <p:ph idx="1" type="body"/>
          </p:nvPr>
        </p:nvSpPr>
        <p:spPr>
          <a:xfrm>
            <a:off x="521494" y="1522800"/>
            <a:ext cx="2538000" cy="31551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00" name="Google Shape;300;p42"/>
          <p:cNvSpPr txBox="1"/>
          <p:nvPr>
            <p:ph idx="6" type="body"/>
          </p:nvPr>
        </p:nvSpPr>
        <p:spPr>
          <a:xfrm>
            <a:off x="521495" y="1023300"/>
            <a:ext cx="2538412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01" name="Google Shape;301;p42"/>
          <p:cNvSpPr txBox="1"/>
          <p:nvPr>
            <p:ph type="title"/>
          </p:nvPr>
        </p:nvSpPr>
        <p:spPr>
          <a:xfrm>
            <a:off x="521495" y="572400"/>
            <a:ext cx="2538413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Column Text &amp; Images">
  <p:cSld name="Three Column Text &amp; Images"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3"/>
          <p:cNvSpPr/>
          <p:nvPr>
            <p:ph idx="2" type="pic"/>
          </p:nvPr>
        </p:nvSpPr>
        <p:spPr>
          <a:xfrm>
            <a:off x="517275" y="2387512"/>
            <a:ext cx="2538000" cy="1889203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304" name="Google Shape;304;p43"/>
          <p:cNvSpPr/>
          <p:nvPr>
            <p:ph idx="3" type="pic"/>
          </p:nvPr>
        </p:nvSpPr>
        <p:spPr>
          <a:xfrm>
            <a:off x="3303000" y="2387512"/>
            <a:ext cx="2538000" cy="1889203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305" name="Google Shape;305;p43"/>
          <p:cNvSpPr/>
          <p:nvPr>
            <p:ph idx="4" type="pic"/>
          </p:nvPr>
        </p:nvSpPr>
        <p:spPr>
          <a:xfrm>
            <a:off x="6080288" y="2386952"/>
            <a:ext cx="2538000" cy="1889204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306" name="Google Shape;306;p43"/>
          <p:cNvSpPr txBox="1"/>
          <p:nvPr>
            <p:ph idx="1" type="body"/>
          </p:nvPr>
        </p:nvSpPr>
        <p:spPr>
          <a:xfrm>
            <a:off x="521494" y="1522800"/>
            <a:ext cx="2538000" cy="8101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9845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07" name="Google Shape;307;p43"/>
          <p:cNvSpPr txBox="1"/>
          <p:nvPr>
            <p:ph idx="5" type="body"/>
          </p:nvPr>
        </p:nvSpPr>
        <p:spPr>
          <a:xfrm>
            <a:off x="3303000" y="1522800"/>
            <a:ext cx="2538000" cy="8101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9845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/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­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08" name="Google Shape;308;p43"/>
          <p:cNvSpPr txBox="1"/>
          <p:nvPr>
            <p:ph idx="6" type="body"/>
          </p:nvPr>
        </p:nvSpPr>
        <p:spPr>
          <a:xfrm>
            <a:off x="6080288" y="1522800"/>
            <a:ext cx="2538000" cy="8101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9845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/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­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09" name="Google Shape;309;p43"/>
          <p:cNvSpPr txBox="1"/>
          <p:nvPr>
            <p:ph type="title"/>
          </p:nvPr>
        </p:nvSpPr>
        <p:spPr>
          <a:xfrm>
            <a:off x="521494" y="572970"/>
            <a:ext cx="8101013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10" name="Google Shape;310;p43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11" name="Google Shape;311;p43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2" name="Google Shape;312;p43"/>
          <p:cNvSpPr txBox="1"/>
          <p:nvPr>
            <p:ph idx="7" type="body"/>
          </p:nvPr>
        </p:nvSpPr>
        <p:spPr>
          <a:xfrm>
            <a:off x="521495" y="1023300"/>
            <a:ext cx="8101012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cons &amp; Text">
  <p:cSld name="Icons &amp; Text"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4"/>
          <p:cNvSpPr txBox="1"/>
          <p:nvPr>
            <p:ph idx="1" type="body"/>
          </p:nvPr>
        </p:nvSpPr>
        <p:spPr>
          <a:xfrm>
            <a:off x="539752" y="1988105"/>
            <a:ext cx="2538000" cy="1801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b="1" sz="1100">
                <a:solidFill>
                  <a:schemeClr val="accent1"/>
                </a:solidFill>
              </a:defRPr>
            </a:lvl1pPr>
            <a:lvl2pPr indent="-29845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15" name="Google Shape;315;p44"/>
          <p:cNvSpPr txBox="1"/>
          <p:nvPr>
            <p:ph idx="2" type="body"/>
          </p:nvPr>
        </p:nvSpPr>
        <p:spPr>
          <a:xfrm>
            <a:off x="3303000" y="1988105"/>
            <a:ext cx="2538000" cy="1801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b="1" sz="1100">
                <a:solidFill>
                  <a:schemeClr val="accent1"/>
                </a:solidFill>
              </a:defRPr>
            </a:lvl1pPr>
            <a:lvl2pPr indent="-29845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16" name="Google Shape;316;p44"/>
          <p:cNvSpPr txBox="1"/>
          <p:nvPr>
            <p:ph idx="3" type="body"/>
          </p:nvPr>
        </p:nvSpPr>
        <p:spPr>
          <a:xfrm>
            <a:off x="539752" y="3598066"/>
            <a:ext cx="2538000" cy="1801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b="1" sz="1100">
                <a:solidFill>
                  <a:schemeClr val="accent1"/>
                </a:solidFill>
              </a:defRPr>
            </a:lvl1pPr>
            <a:lvl2pPr indent="-29845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17" name="Google Shape;317;p44"/>
          <p:cNvSpPr txBox="1"/>
          <p:nvPr>
            <p:ph idx="4" type="body"/>
          </p:nvPr>
        </p:nvSpPr>
        <p:spPr>
          <a:xfrm>
            <a:off x="3303000" y="3598066"/>
            <a:ext cx="2538000" cy="1801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b="1" sz="1100">
                <a:solidFill>
                  <a:schemeClr val="accent1"/>
                </a:solidFill>
              </a:defRPr>
            </a:lvl1pPr>
            <a:lvl2pPr indent="-29845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18" name="Google Shape;318;p44"/>
          <p:cNvSpPr txBox="1"/>
          <p:nvPr>
            <p:ph idx="5" type="body"/>
          </p:nvPr>
        </p:nvSpPr>
        <p:spPr>
          <a:xfrm>
            <a:off x="6068330" y="3598140"/>
            <a:ext cx="2538000" cy="1801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b="1" sz="1100">
                <a:solidFill>
                  <a:schemeClr val="accent1"/>
                </a:solidFill>
              </a:defRPr>
            </a:lvl1pPr>
            <a:lvl2pPr indent="-29845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19" name="Google Shape;319;p44"/>
          <p:cNvSpPr txBox="1"/>
          <p:nvPr>
            <p:ph type="title"/>
          </p:nvPr>
        </p:nvSpPr>
        <p:spPr>
          <a:xfrm>
            <a:off x="521494" y="572970"/>
            <a:ext cx="8101013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20" name="Google Shape;320;p44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21" name="Google Shape;321;p44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22" name="Google Shape;322;p44"/>
          <p:cNvSpPr txBox="1"/>
          <p:nvPr>
            <p:ph idx="6" type="body"/>
          </p:nvPr>
        </p:nvSpPr>
        <p:spPr>
          <a:xfrm>
            <a:off x="1458113" y="1275680"/>
            <a:ext cx="701279" cy="701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800"/>
              <a:buNone/>
              <a:defRPr sz="8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23" name="Google Shape;323;p44"/>
          <p:cNvSpPr txBox="1"/>
          <p:nvPr>
            <p:ph idx="7" type="body"/>
          </p:nvPr>
        </p:nvSpPr>
        <p:spPr>
          <a:xfrm>
            <a:off x="4221361" y="1275680"/>
            <a:ext cx="701279" cy="701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800"/>
              <a:buNone/>
              <a:defRPr sz="8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24" name="Google Shape;324;p44"/>
          <p:cNvSpPr txBox="1"/>
          <p:nvPr>
            <p:ph idx="8" type="body"/>
          </p:nvPr>
        </p:nvSpPr>
        <p:spPr>
          <a:xfrm>
            <a:off x="6068330" y="1988105"/>
            <a:ext cx="2538000" cy="1801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b="1" sz="1100">
                <a:solidFill>
                  <a:schemeClr val="accent1"/>
                </a:solidFill>
              </a:defRPr>
            </a:lvl1pPr>
            <a:lvl2pPr indent="-29845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25" name="Google Shape;325;p44"/>
          <p:cNvSpPr txBox="1"/>
          <p:nvPr>
            <p:ph idx="9" type="body"/>
          </p:nvPr>
        </p:nvSpPr>
        <p:spPr>
          <a:xfrm>
            <a:off x="6986691" y="1275680"/>
            <a:ext cx="701279" cy="701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800"/>
              <a:buNone/>
              <a:defRPr sz="8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26" name="Google Shape;326;p44"/>
          <p:cNvSpPr txBox="1"/>
          <p:nvPr>
            <p:ph idx="13" type="body"/>
          </p:nvPr>
        </p:nvSpPr>
        <p:spPr>
          <a:xfrm>
            <a:off x="1458113" y="2893186"/>
            <a:ext cx="701279" cy="701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800"/>
              <a:buNone/>
              <a:defRPr sz="8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27" name="Google Shape;327;p44"/>
          <p:cNvSpPr txBox="1"/>
          <p:nvPr>
            <p:ph idx="14" type="body"/>
          </p:nvPr>
        </p:nvSpPr>
        <p:spPr>
          <a:xfrm>
            <a:off x="4221361" y="2893186"/>
            <a:ext cx="701279" cy="701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800"/>
              <a:buNone/>
              <a:defRPr sz="8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28" name="Google Shape;328;p44"/>
          <p:cNvSpPr txBox="1"/>
          <p:nvPr>
            <p:ph idx="15" type="body"/>
          </p:nvPr>
        </p:nvSpPr>
        <p:spPr>
          <a:xfrm>
            <a:off x="6986691" y="2893186"/>
            <a:ext cx="701279" cy="701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800"/>
              <a:buNone/>
              <a:defRPr sz="8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29" name="Google Shape;329;p44"/>
          <p:cNvSpPr txBox="1"/>
          <p:nvPr>
            <p:ph idx="16" type="body"/>
          </p:nvPr>
        </p:nvSpPr>
        <p:spPr>
          <a:xfrm>
            <a:off x="539752" y="2193708"/>
            <a:ext cx="2538000" cy="4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b="0" sz="1100"/>
            </a:lvl1pPr>
            <a:lvl2pPr indent="-29845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­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30" name="Google Shape;330;p44"/>
          <p:cNvSpPr txBox="1"/>
          <p:nvPr>
            <p:ph idx="17" type="body"/>
          </p:nvPr>
        </p:nvSpPr>
        <p:spPr>
          <a:xfrm>
            <a:off x="3303000" y="2193708"/>
            <a:ext cx="2538000" cy="4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b="0" sz="1100"/>
            </a:lvl1pPr>
            <a:lvl2pPr indent="-29845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­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31" name="Google Shape;331;p44"/>
          <p:cNvSpPr txBox="1"/>
          <p:nvPr>
            <p:ph idx="18" type="body"/>
          </p:nvPr>
        </p:nvSpPr>
        <p:spPr>
          <a:xfrm>
            <a:off x="6068330" y="2193708"/>
            <a:ext cx="2538000" cy="4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b="0" sz="1100"/>
            </a:lvl1pPr>
            <a:lvl2pPr indent="-29845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­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32" name="Google Shape;332;p44"/>
          <p:cNvSpPr txBox="1"/>
          <p:nvPr>
            <p:ph idx="19" type="body"/>
          </p:nvPr>
        </p:nvSpPr>
        <p:spPr>
          <a:xfrm>
            <a:off x="539752" y="3826565"/>
            <a:ext cx="2538000" cy="4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b="0" sz="1100"/>
            </a:lvl1pPr>
            <a:lvl2pPr indent="-29845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­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33" name="Google Shape;333;p44"/>
          <p:cNvSpPr txBox="1"/>
          <p:nvPr>
            <p:ph idx="20" type="body"/>
          </p:nvPr>
        </p:nvSpPr>
        <p:spPr>
          <a:xfrm>
            <a:off x="3303000" y="3826565"/>
            <a:ext cx="2538000" cy="4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b="0" sz="1100"/>
            </a:lvl1pPr>
            <a:lvl2pPr indent="-29845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­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34" name="Google Shape;334;p44"/>
          <p:cNvSpPr txBox="1"/>
          <p:nvPr>
            <p:ph idx="21" type="body"/>
          </p:nvPr>
        </p:nvSpPr>
        <p:spPr>
          <a:xfrm>
            <a:off x="6068330" y="3826565"/>
            <a:ext cx="2538000" cy="4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b="0" sz="1100"/>
            </a:lvl1pPr>
            <a:lvl2pPr indent="-29845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­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der">
  <p:cSld name="Order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45"/>
          <p:cNvSpPr txBox="1"/>
          <p:nvPr>
            <p:ph idx="1" type="body"/>
          </p:nvPr>
        </p:nvSpPr>
        <p:spPr>
          <a:xfrm>
            <a:off x="834529" y="1509371"/>
            <a:ext cx="1188231" cy="118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54000" lIns="54000" spcFirstLastPara="1" rIns="54000" wrap="square" tIns="540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100"/>
              <a:buNone/>
              <a:defRPr b="1" sz="2100">
                <a:solidFill>
                  <a:schemeClr val="lt1"/>
                </a:solidFill>
              </a:defRPr>
            </a:lvl1pPr>
            <a:lvl2pPr indent="-298450" lvl="1" marL="91440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/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­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37" name="Google Shape;337;p45"/>
          <p:cNvSpPr txBox="1"/>
          <p:nvPr>
            <p:ph idx="2" type="body"/>
          </p:nvPr>
        </p:nvSpPr>
        <p:spPr>
          <a:xfrm>
            <a:off x="546646" y="2967401"/>
            <a:ext cx="1763997" cy="1801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>
                <a:solidFill>
                  <a:schemeClr val="accent1"/>
                </a:solidFill>
              </a:defRPr>
            </a:lvl1pPr>
            <a:lvl2pPr indent="-29845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38" name="Google Shape;338;p45"/>
          <p:cNvSpPr txBox="1"/>
          <p:nvPr>
            <p:ph idx="3" type="body"/>
          </p:nvPr>
        </p:nvSpPr>
        <p:spPr>
          <a:xfrm>
            <a:off x="546646" y="3173005"/>
            <a:ext cx="1763997" cy="11374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/>
            </a:lvl1pPr>
            <a:lvl2pPr indent="-304800" lvl="1" marL="91440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/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­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39" name="Google Shape;339;p45"/>
          <p:cNvSpPr txBox="1"/>
          <p:nvPr>
            <p:ph idx="4" type="body"/>
          </p:nvPr>
        </p:nvSpPr>
        <p:spPr>
          <a:xfrm>
            <a:off x="2974241" y="1509371"/>
            <a:ext cx="1188231" cy="1188000"/>
          </a:xfrm>
          <a:prstGeom prst="rect">
            <a:avLst/>
          </a:prstGeom>
          <a:solidFill>
            <a:srgbClr val="962A8B"/>
          </a:solidFill>
          <a:ln>
            <a:noFill/>
          </a:ln>
        </p:spPr>
        <p:txBody>
          <a:bodyPr anchorCtr="0" anchor="ctr" bIns="54000" lIns="54000" spcFirstLastPara="1" rIns="54000" wrap="square" tIns="540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100"/>
              <a:buNone/>
              <a:defRPr b="1" sz="2100">
                <a:solidFill>
                  <a:schemeClr val="lt1"/>
                </a:solidFill>
              </a:defRPr>
            </a:lvl1pPr>
            <a:lvl2pPr indent="-298450" lvl="1" marL="91440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/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­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40" name="Google Shape;340;p45"/>
          <p:cNvSpPr txBox="1"/>
          <p:nvPr>
            <p:ph idx="5" type="body"/>
          </p:nvPr>
        </p:nvSpPr>
        <p:spPr>
          <a:xfrm>
            <a:off x="2686358" y="2967401"/>
            <a:ext cx="1763997" cy="1801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>
                <a:solidFill>
                  <a:schemeClr val="accent1"/>
                </a:solidFill>
              </a:defRPr>
            </a:lvl1pPr>
            <a:lvl2pPr indent="-29845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41" name="Google Shape;341;p45"/>
          <p:cNvSpPr txBox="1"/>
          <p:nvPr>
            <p:ph idx="6" type="body"/>
          </p:nvPr>
        </p:nvSpPr>
        <p:spPr>
          <a:xfrm>
            <a:off x="2686358" y="3173005"/>
            <a:ext cx="1763997" cy="11374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/>
            </a:lvl1pPr>
            <a:lvl2pPr indent="-304800" lvl="1" marL="91440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/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­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42" name="Google Shape;342;p45"/>
          <p:cNvSpPr txBox="1"/>
          <p:nvPr>
            <p:ph idx="7" type="body"/>
          </p:nvPr>
        </p:nvSpPr>
        <p:spPr>
          <a:xfrm>
            <a:off x="5039771" y="1509371"/>
            <a:ext cx="1188231" cy="1188000"/>
          </a:xfrm>
          <a:prstGeom prst="rect">
            <a:avLst/>
          </a:prstGeom>
          <a:solidFill>
            <a:srgbClr val="999490"/>
          </a:solidFill>
          <a:ln>
            <a:noFill/>
          </a:ln>
        </p:spPr>
        <p:txBody>
          <a:bodyPr anchorCtr="0" anchor="ctr" bIns="54000" lIns="54000" spcFirstLastPara="1" rIns="54000" wrap="square" tIns="540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100"/>
              <a:buNone/>
              <a:defRPr b="1" sz="2100">
                <a:solidFill>
                  <a:schemeClr val="lt1"/>
                </a:solidFill>
              </a:defRPr>
            </a:lvl1pPr>
            <a:lvl2pPr indent="-298450" lvl="1" marL="91440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/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­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43" name="Google Shape;343;p45"/>
          <p:cNvSpPr txBox="1"/>
          <p:nvPr>
            <p:ph idx="8" type="body"/>
          </p:nvPr>
        </p:nvSpPr>
        <p:spPr>
          <a:xfrm>
            <a:off x="4751888" y="2967401"/>
            <a:ext cx="1763997" cy="1801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>
                <a:solidFill>
                  <a:schemeClr val="accent1"/>
                </a:solidFill>
              </a:defRPr>
            </a:lvl1pPr>
            <a:lvl2pPr indent="-29845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44" name="Google Shape;344;p45"/>
          <p:cNvSpPr txBox="1"/>
          <p:nvPr>
            <p:ph idx="9" type="body"/>
          </p:nvPr>
        </p:nvSpPr>
        <p:spPr>
          <a:xfrm>
            <a:off x="4751888" y="3173005"/>
            <a:ext cx="1763997" cy="11374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/>
            </a:lvl1pPr>
            <a:lvl2pPr indent="-304800" lvl="1" marL="91440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/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­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45" name="Google Shape;345;p45"/>
          <p:cNvSpPr txBox="1"/>
          <p:nvPr>
            <p:ph idx="13" type="body"/>
          </p:nvPr>
        </p:nvSpPr>
        <p:spPr>
          <a:xfrm>
            <a:off x="7161227" y="1509371"/>
            <a:ext cx="1188231" cy="1188000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txBody>
          <a:bodyPr anchorCtr="0" anchor="ctr" bIns="54000" lIns="54000" spcFirstLastPara="1" rIns="54000" wrap="square" tIns="540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2100"/>
              <a:buNone/>
              <a:defRPr b="1" sz="2100">
                <a:solidFill>
                  <a:schemeClr val="lt1"/>
                </a:solidFill>
              </a:defRPr>
            </a:lvl1pPr>
            <a:lvl2pPr indent="-298450" lvl="1" marL="91440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/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­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46" name="Google Shape;346;p45"/>
          <p:cNvSpPr txBox="1"/>
          <p:nvPr>
            <p:ph idx="14" type="body"/>
          </p:nvPr>
        </p:nvSpPr>
        <p:spPr>
          <a:xfrm>
            <a:off x="6873344" y="2967401"/>
            <a:ext cx="1763997" cy="1801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1" sz="1200">
                <a:solidFill>
                  <a:schemeClr val="accent1"/>
                </a:solidFill>
              </a:defRPr>
            </a:lvl1pPr>
            <a:lvl2pPr indent="-29845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47" name="Google Shape;347;p45"/>
          <p:cNvSpPr txBox="1"/>
          <p:nvPr>
            <p:ph idx="15" type="body"/>
          </p:nvPr>
        </p:nvSpPr>
        <p:spPr>
          <a:xfrm>
            <a:off x="6873344" y="3173005"/>
            <a:ext cx="1763997" cy="11374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/>
            </a:lvl1pPr>
            <a:lvl2pPr indent="-304800" lvl="1" marL="914400" algn="ctr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/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­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48" name="Google Shape;348;p45"/>
          <p:cNvSpPr txBox="1"/>
          <p:nvPr>
            <p:ph type="title"/>
          </p:nvPr>
        </p:nvSpPr>
        <p:spPr>
          <a:xfrm>
            <a:off x="521494" y="572970"/>
            <a:ext cx="8101013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49" name="Google Shape;349;p45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50" name="Google Shape;350;p45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with Dark Purple Block">
  <p:cSld name="Text with Dark Purple Block"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46"/>
          <p:cNvSpPr txBox="1"/>
          <p:nvPr>
            <p:ph idx="1" type="body"/>
          </p:nvPr>
        </p:nvSpPr>
        <p:spPr>
          <a:xfrm>
            <a:off x="4572000" y="734400"/>
            <a:ext cx="4050505" cy="35635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0" lIns="135000" spcFirstLastPara="1" rIns="135000" wrap="square" tIns="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53" name="Google Shape;353;p46"/>
          <p:cNvSpPr txBox="1"/>
          <p:nvPr>
            <p:ph type="title"/>
          </p:nvPr>
        </p:nvSpPr>
        <p:spPr>
          <a:xfrm>
            <a:off x="521495" y="734400"/>
            <a:ext cx="3906441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54" name="Google Shape;354;p46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55" name="Google Shape;355;p46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56" name="Google Shape;356;p46"/>
          <p:cNvSpPr txBox="1"/>
          <p:nvPr>
            <p:ph idx="2" type="body"/>
          </p:nvPr>
        </p:nvSpPr>
        <p:spPr>
          <a:xfrm>
            <a:off x="521493" y="1622258"/>
            <a:ext cx="3898356" cy="26756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57" name="Google Shape;357;p46"/>
          <p:cNvSpPr txBox="1"/>
          <p:nvPr>
            <p:ph idx="3" type="body"/>
          </p:nvPr>
        </p:nvSpPr>
        <p:spPr>
          <a:xfrm>
            <a:off x="521493" y="1164425"/>
            <a:ext cx="3906440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with Purple Block">
  <p:cSld name="Text with Purple Block"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47"/>
          <p:cNvSpPr txBox="1"/>
          <p:nvPr>
            <p:ph idx="1" type="body"/>
          </p:nvPr>
        </p:nvSpPr>
        <p:spPr>
          <a:xfrm>
            <a:off x="4572000" y="734400"/>
            <a:ext cx="4050505" cy="3663440"/>
          </a:xfrm>
          <a:prstGeom prst="rect">
            <a:avLst/>
          </a:prstGeom>
          <a:solidFill>
            <a:srgbClr val="962A8B"/>
          </a:solidFill>
          <a:ln>
            <a:noFill/>
          </a:ln>
        </p:spPr>
        <p:txBody>
          <a:bodyPr anchorCtr="0" anchor="ctr" bIns="0" lIns="135000" spcFirstLastPara="1" rIns="135000" wrap="square" tIns="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60" name="Google Shape;360;p47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61" name="Google Shape;361;p47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62" name="Google Shape;362;p47"/>
          <p:cNvSpPr txBox="1"/>
          <p:nvPr>
            <p:ph idx="2" type="body"/>
          </p:nvPr>
        </p:nvSpPr>
        <p:spPr>
          <a:xfrm>
            <a:off x="521493" y="1622700"/>
            <a:ext cx="3898356" cy="27751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63" name="Google Shape;363;p47"/>
          <p:cNvSpPr txBox="1"/>
          <p:nvPr>
            <p:ph type="title"/>
          </p:nvPr>
        </p:nvSpPr>
        <p:spPr>
          <a:xfrm>
            <a:off x="521495" y="734400"/>
            <a:ext cx="3906441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64" name="Google Shape;364;p47"/>
          <p:cNvSpPr txBox="1"/>
          <p:nvPr>
            <p:ph idx="3" type="body"/>
          </p:nvPr>
        </p:nvSpPr>
        <p:spPr>
          <a:xfrm>
            <a:off x="521493" y="1164426"/>
            <a:ext cx="3906440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with Neutral 1 Block">
  <p:cSld name="Text with Neutral 1 Block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8"/>
          <p:cNvSpPr txBox="1"/>
          <p:nvPr>
            <p:ph idx="1" type="body"/>
          </p:nvPr>
        </p:nvSpPr>
        <p:spPr>
          <a:xfrm>
            <a:off x="4716066" y="753300"/>
            <a:ext cx="4050504" cy="3644543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txBody>
          <a:bodyPr anchorCtr="0" anchor="ctr" bIns="0" lIns="135000" spcFirstLastPara="1" rIns="135000" wrap="square" tIns="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67" name="Google Shape;367;p48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68" name="Google Shape;368;p48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69" name="Google Shape;369;p48"/>
          <p:cNvSpPr txBox="1"/>
          <p:nvPr>
            <p:ph idx="2" type="body"/>
          </p:nvPr>
        </p:nvSpPr>
        <p:spPr>
          <a:xfrm>
            <a:off x="521492" y="1622700"/>
            <a:ext cx="3898356" cy="27751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70" name="Google Shape;370;p48"/>
          <p:cNvSpPr txBox="1"/>
          <p:nvPr>
            <p:ph type="title"/>
          </p:nvPr>
        </p:nvSpPr>
        <p:spPr>
          <a:xfrm>
            <a:off x="521495" y="734400"/>
            <a:ext cx="3906441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71" name="Google Shape;371;p48"/>
          <p:cNvSpPr txBox="1"/>
          <p:nvPr>
            <p:ph idx="3" type="body"/>
          </p:nvPr>
        </p:nvSpPr>
        <p:spPr>
          <a:xfrm>
            <a:off x="521492" y="1163700"/>
            <a:ext cx="3906440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with Neutral 2 Block">
  <p:cSld name="Text with Neutral 2 Block"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9"/>
          <p:cNvSpPr txBox="1"/>
          <p:nvPr>
            <p:ph idx="1" type="body"/>
          </p:nvPr>
        </p:nvSpPr>
        <p:spPr>
          <a:xfrm>
            <a:off x="4571945" y="734400"/>
            <a:ext cx="4050505" cy="3563540"/>
          </a:xfrm>
          <a:prstGeom prst="rect">
            <a:avLst/>
          </a:prstGeom>
          <a:solidFill>
            <a:srgbClr val="999490"/>
          </a:solidFill>
          <a:ln>
            <a:noFill/>
          </a:ln>
        </p:spPr>
        <p:txBody>
          <a:bodyPr anchorCtr="0" anchor="ctr" bIns="0" lIns="135000" spcFirstLastPara="1" rIns="135000" wrap="square" tIns="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74" name="Google Shape;374;p49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75" name="Google Shape;375;p49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76" name="Google Shape;376;p49"/>
          <p:cNvSpPr txBox="1"/>
          <p:nvPr>
            <p:ph idx="2" type="body"/>
          </p:nvPr>
        </p:nvSpPr>
        <p:spPr>
          <a:xfrm>
            <a:off x="521438" y="1622699"/>
            <a:ext cx="3898356" cy="2675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77" name="Google Shape;377;p49"/>
          <p:cNvSpPr txBox="1"/>
          <p:nvPr>
            <p:ph type="title"/>
          </p:nvPr>
        </p:nvSpPr>
        <p:spPr>
          <a:xfrm>
            <a:off x="521495" y="734400"/>
            <a:ext cx="3906441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78" name="Google Shape;378;p49"/>
          <p:cNvSpPr txBox="1"/>
          <p:nvPr>
            <p:ph idx="3" type="body"/>
          </p:nvPr>
        </p:nvSpPr>
        <p:spPr>
          <a:xfrm>
            <a:off x="521438" y="1164426"/>
            <a:ext cx="3906440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ullouts">
  <p:cSld name="Three Pullouts"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50"/>
          <p:cNvSpPr txBox="1"/>
          <p:nvPr>
            <p:ph idx="1" type="body"/>
          </p:nvPr>
        </p:nvSpPr>
        <p:spPr>
          <a:xfrm>
            <a:off x="6084095" y="1530274"/>
            <a:ext cx="2538411" cy="27538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135000" lIns="135000" spcFirstLastPara="1" rIns="135000" wrap="square" tIns="81000">
            <a:normAutofit/>
          </a:bodyPr>
          <a:lstStyle>
            <a:lvl1pPr indent="-29845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•"/>
              <a:defRPr sz="11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81" name="Google Shape;381;p50"/>
          <p:cNvSpPr txBox="1"/>
          <p:nvPr>
            <p:ph type="title"/>
          </p:nvPr>
        </p:nvSpPr>
        <p:spPr>
          <a:xfrm>
            <a:off x="521494" y="572970"/>
            <a:ext cx="8101013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82" name="Google Shape;382;p50"/>
          <p:cNvSpPr txBox="1"/>
          <p:nvPr>
            <p:ph idx="2" type="body"/>
          </p:nvPr>
        </p:nvSpPr>
        <p:spPr>
          <a:xfrm>
            <a:off x="521496" y="1522800"/>
            <a:ext cx="2538411" cy="2753833"/>
          </a:xfrm>
          <a:prstGeom prst="rect">
            <a:avLst/>
          </a:prstGeom>
          <a:solidFill>
            <a:srgbClr val="962A8B"/>
          </a:solidFill>
          <a:ln>
            <a:noFill/>
          </a:ln>
        </p:spPr>
        <p:txBody>
          <a:bodyPr anchorCtr="0" anchor="t" bIns="135000" lIns="135000" spcFirstLastPara="1" rIns="135000" wrap="square" tIns="81000">
            <a:normAutofit/>
          </a:bodyPr>
          <a:lstStyle>
            <a:lvl1pPr indent="-29845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•"/>
              <a:defRPr sz="11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83" name="Google Shape;383;p50"/>
          <p:cNvSpPr txBox="1"/>
          <p:nvPr>
            <p:ph idx="3" type="body"/>
          </p:nvPr>
        </p:nvSpPr>
        <p:spPr>
          <a:xfrm>
            <a:off x="3290441" y="1524793"/>
            <a:ext cx="2538411" cy="2753833"/>
          </a:xfrm>
          <a:prstGeom prst="rect">
            <a:avLst/>
          </a:prstGeom>
          <a:solidFill>
            <a:srgbClr val="999490"/>
          </a:solidFill>
          <a:ln>
            <a:noFill/>
          </a:ln>
        </p:spPr>
        <p:txBody>
          <a:bodyPr anchorCtr="0" anchor="t" bIns="135000" lIns="135000" spcFirstLastPara="1" rIns="135000" wrap="square" tIns="81000">
            <a:normAutofit/>
          </a:bodyPr>
          <a:lstStyle>
            <a:lvl1pPr indent="-29845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•"/>
              <a:defRPr sz="11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84" name="Google Shape;384;p50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85" name="Google Shape;385;p50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86" name="Google Shape;386;p50"/>
          <p:cNvSpPr txBox="1"/>
          <p:nvPr>
            <p:ph idx="4" type="body"/>
          </p:nvPr>
        </p:nvSpPr>
        <p:spPr>
          <a:xfrm>
            <a:off x="521495" y="1023300"/>
            <a:ext cx="8101012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lti-layout 1">
  <p:cSld name="Multi-layout 1"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51"/>
          <p:cNvSpPr txBox="1"/>
          <p:nvPr>
            <p:ph idx="1" type="body"/>
          </p:nvPr>
        </p:nvSpPr>
        <p:spPr>
          <a:xfrm>
            <a:off x="4713904" y="3270893"/>
            <a:ext cx="3898900" cy="10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89" name="Google Shape;389;p51"/>
          <p:cNvSpPr txBox="1"/>
          <p:nvPr>
            <p:ph type="title"/>
          </p:nvPr>
        </p:nvSpPr>
        <p:spPr>
          <a:xfrm>
            <a:off x="521494" y="572970"/>
            <a:ext cx="8101013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90" name="Google Shape;390;p51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91" name="Google Shape;391;p51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92" name="Google Shape;392;p51"/>
          <p:cNvSpPr txBox="1"/>
          <p:nvPr>
            <p:ph idx="2" type="body"/>
          </p:nvPr>
        </p:nvSpPr>
        <p:spPr>
          <a:xfrm>
            <a:off x="518540" y="2703893"/>
            <a:ext cx="3898900" cy="15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93" name="Google Shape;393;p51"/>
          <p:cNvSpPr txBox="1"/>
          <p:nvPr>
            <p:ph idx="3" type="body"/>
          </p:nvPr>
        </p:nvSpPr>
        <p:spPr>
          <a:xfrm>
            <a:off x="4713904" y="1539134"/>
            <a:ext cx="3898800" cy="15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/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94" name="Google Shape;394;p51"/>
          <p:cNvSpPr txBox="1"/>
          <p:nvPr>
            <p:ph idx="4" type="body"/>
          </p:nvPr>
        </p:nvSpPr>
        <p:spPr>
          <a:xfrm>
            <a:off x="521099" y="1522800"/>
            <a:ext cx="3898899" cy="10261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95" name="Google Shape;395;p51"/>
          <p:cNvSpPr txBox="1"/>
          <p:nvPr>
            <p:ph idx="5" type="body"/>
          </p:nvPr>
        </p:nvSpPr>
        <p:spPr>
          <a:xfrm>
            <a:off x="521495" y="1023300"/>
            <a:ext cx="8101012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lti-layout 2">
  <p:cSld name="Multi-layout 2"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52"/>
          <p:cNvSpPr txBox="1"/>
          <p:nvPr>
            <p:ph idx="1" type="body"/>
          </p:nvPr>
        </p:nvSpPr>
        <p:spPr>
          <a:xfrm>
            <a:off x="4680696" y="1819645"/>
            <a:ext cx="3914999" cy="9484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98" name="Google Shape;398;p52"/>
          <p:cNvSpPr txBox="1"/>
          <p:nvPr>
            <p:ph idx="2" type="body"/>
          </p:nvPr>
        </p:nvSpPr>
        <p:spPr>
          <a:xfrm>
            <a:off x="4680696" y="3253825"/>
            <a:ext cx="3914997" cy="10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99" name="Google Shape;399;p52"/>
          <p:cNvSpPr txBox="1"/>
          <p:nvPr>
            <p:ph idx="3" type="body"/>
          </p:nvPr>
        </p:nvSpPr>
        <p:spPr>
          <a:xfrm>
            <a:off x="4680696" y="3044962"/>
            <a:ext cx="3916602" cy="2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b="1" sz="11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200"/>
              <a:buNone/>
              <a:defRPr b="0"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00" name="Google Shape;400;p52"/>
          <p:cNvSpPr txBox="1"/>
          <p:nvPr>
            <p:ph idx="4" type="body"/>
          </p:nvPr>
        </p:nvSpPr>
        <p:spPr>
          <a:xfrm>
            <a:off x="521100" y="1522800"/>
            <a:ext cx="3887788" cy="12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01" name="Google Shape;401;p52"/>
          <p:cNvSpPr txBox="1"/>
          <p:nvPr>
            <p:ph idx="5" type="body"/>
          </p:nvPr>
        </p:nvSpPr>
        <p:spPr>
          <a:xfrm>
            <a:off x="521099" y="3037825"/>
            <a:ext cx="3887788" cy="12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 sz="1100"/>
            </a:lvl2pPr>
            <a:lvl3pPr indent="-31115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300"/>
              <a:buChar char="•"/>
              <a:defRPr sz="1100"/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Char char="–"/>
              <a:defRPr sz="1100"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02" name="Google Shape;402;p52"/>
          <p:cNvSpPr txBox="1"/>
          <p:nvPr>
            <p:ph type="title"/>
          </p:nvPr>
        </p:nvSpPr>
        <p:spPr>
          <a:xfrm>
            <a:off x="521494" y="572970"/>
            <a:ext cx="8101013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03" name="Google Shape;403;p52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04" name="Google Shape;404;p52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05" name="Google Shape;405;p52"/>
          <p:cNvSpPr txBox="1"/>
          <p:nvPr>
            <p:ph idx="6" type="body"/>
          </p:nvPr>
        </p:nvSpPr>
        <p:spPr>
          <a:xfrm>
            <a:off x="4680696" y="1521125"/>
            <a:ext cx="3916602" cy="2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b="1" sz="11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200"/>
              <a:buNone/>
              <a:defRPr b="0"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06" name="Google Shape;406;p52"/>
          <p:cNvSpPr txBox="1"/>
          <p:nvPr>
            <p:ph idx="7" type="body"/>
          </p:nvPr>
        </p:nvSpPr>
        <p:spPr>
          <a:xfrm>
            <a:off x="521495" y="1023300"/>
            <a:ext cx="8101012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1">
  <p:cSld name="Quote 1"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53"/>
          <p:cNvSpPr/>
          <p:nvPr>
            <p:ph idx="2" type="pic"/>
          </p:nvPr>
        </p:nvSpPr>
        <p:spPr>
          <a:xfrm>
            <a:off x="0" y="-1"/>
            <a:ext cx="9144000" cy="51435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409" name="Google Shape;409;p53"/>
          <p:cNvSpPr txBox="1"/>
          <p:nvPr>
            <p:ph idx="1" type="body"/>
          </p:nvPr>
        </p:nvSpPr>
        <p:spPr>
          <a:xfrm>
            <a:off x="4741976" y="0"/>
            <a:ext cx="3034464" cy="44718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10" name="Google Shape;410;p53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11" name="Google Shape;411;p53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12" name="Google Shape;412;p53"/>
          <p:cNvSpPr txBox="1"/>
          <p:nvPr>
            <p:ph idx="3" type="body"/>
          </p:nvPr>
        </p:nvSpPr>
        <p:spPr>
          <a:xfrm>
            <a:off x="5220072" y="1914642"/>
            <a:ext cx="2268252" cy="11541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b="1" sz="1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13" name="Google Shape;413;p53"/>
          <p:cNvSpPr txBox="1"/>
          <p:nvPr>
            <p:ph idx="4" type="body"/>
          </p:nvPr>
        </p:nvSpPr>
        <p:spPr>
          <a:xfrm>
            <a:off x="5220072" y="3381840"/>
            <a:ext cx="2268252" cy="1615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b="0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14" name="Google Shape;414;p53"/>
          <p:cNvSpPr txBox="1"/>
          <p:nvPr>
            <p:ph idx="5" type="body"/>
          </p:nvPr>
        </p:nvSpPr>
        <p:spPr>
          <a:xfrm>
            <a:off x="5220072" y="3221273"/>
            <a:ext cx="712800" cy="8100"/>
          </a:xfrm>
          <a:prstGeom prst="rect">
            <a:avLst/>
          </a:prstGeom>
          <a:solidFill>
            <a:schemeClr val="lt1">
              <a:alpha val="49803"/>
            </a:scheme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2">
  <p:cSld name="Quote 2"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54"/>
          <p:cNvSpPr/>
          <p:nvPr>
            <p:ph idx="2" type="pic"/>
          </p:nvPr>
        </p:nvSpPr>
        <p:spPr>
          <a:xfrm>
            <a:off x="0" y="-1"/>
            <a:ext cx="9144000" cy="51435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417" name="Google Shape;417;p54"/>
          <p:cNvSpPr txBox="1"/>
          <p:nvPr>
            <p:ph idx="1" type="body"/>
          </p:nvPr>
        </p:nvSpPr>
        <p:spPr>
          <a:xfrm>
            <a:off x="1979712" y="0"/>
            <a:ext cx="3034464" cy="447184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18" name="Google Shape;418;p54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19" name="Google Shape;419;p54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20" name="Google Shape;420;p54"/>
          <p:cNvSpPr txBox="1"/>
          <p:nvPr>
            <p:ph idx="3" type="body"/>
          </p:nvPr>
        </p:nvSpPr>
        <p:spPr>
          <a:xfrm>
            <a:off x="2457809" y="1914642"/>
            <a:ext cx="2268252" cy="11541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b="1" sz="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21" name="Google Shape;421;p54"/>
          <p:cNvSpPr txBox="1"/>
          <p:nvPr>
            <p:ph idx="4" type="body"/>
          </p:nvPr>
        </p:nvSpPr>
        <p:spPr>
          <a:xfrm>
            <a:off x="2457809" y="3381840"/>
            <a:ext cx="2268252" cy="1615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b="0" sz="11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22" name="Google Shape;422;p54"/>
          <p:cNvSpPr txBox="1"/>
          <p:nvPr>
            <p:ph idx="5" type="body"/>
          </p:nvPr>
        </p:nvSpPr>
        <p:spPr>
          <a:xfrm>
            <a:off x="2457809" y="3221273"/>
            <a:ext cx="712800" cy="8100"/>
          </a:xfrm>
          <a:prstGeom prst="rect">
            <a:avLst/>
          </a:prstGeom>
          <a:solidFill>
            <a:schemeClr val="dk2">
              <a:alpha val="49803"/>
            </a:schemeClr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+ icons + one content">
  <p:cSld name="Image + icons + one content"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55"/>
          <p:cNvSpPr/>
          <p:nvPr>
            <p:ph idx="2" type="pic"/>
          </p:nvPr>
        </p:nvSpPr>
        <p:spPr>
          <a:xfrm>
            <a:off x="-3385" y="979853"/>
            <a:ext cx="2815360" cy="4159908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425" name="Google Shape;425;p55"/>
          <p:cNvSpPr/>
          <p:nvPr/>
        </p:nvSpPr>
        <p:spPr>
          <a:xfrm>
            <a:off x="2851476" y="983592"/>
            <a:ext cx="2618519" cy="4159908"/>
          </a:xfrm>
          <a:prstGeom prst="rect">
            <a:avLst/>
          </a:prstGeom>
          <a:gradFill>
            <a:gsLst>
              <a:gs pos="0">
                <a:schemeClr val="accent2"/>
              </a:gs>
              <a:gs pos="34000">
                <a:schemeClr val="accent1"/>
              </a:gs>
              <a:gs pos="100000">
                <a:schemeClr val="accent1"/>
              </a:gs>
            </a:gsLst>
            <a:lin ang="1620000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6" name="Google Shape;426;p55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27" name="Google Shape;427;p55"/>
          <p:cNvSpPr txBox="1"/>
          <p:nvPr>
            <p:ph type="title"/>
          </p:nvPr>
        </p:nvSpPr>
        <p:spPr>
          <a:xfrm>
            <a:off x="5663700" y="980562"/>
            <a:ext cx="2958750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28" name="Google Shape;428;p55"/>
          <p:cNvSpPr txBox="1"/>
          <p:nvPr>
            <p:ph idx="1" type="body"/>
          </p:nvPr>
        </p:nvSpPr>
        <p:spPr>
          <a:xfrm>
            <a:off x="5669672" y="1437624"/>
            <a:ext cx="2952779" cy="321720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29" name="Google Shape;429;p55"/>
          <p:cNvSpPr txBox="1"/>
          <p:nvPr>
            <p:ph idx="3" type="body"/>
          </p:nvPr>
        </p:nvSpPr>
        <p:spPr>
          <a:xfrm>
            <a:off x="3383868" y="1495260"/>
            <a:ext cx="1890209" cy="9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>
                <a:solidFill>
                  <a:schemeClr val="lt1"/>
                </a:solidFill>
              </a:defRPr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300"/>
              <a:buChar char="•"/>
              <a:defRPr>
                <a:solidFill>
                  <a:schemeClr val="lt1"/>
                </a:solidFill>
              </a:defRPr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>
                <a:solidFill>
                  <a:schemeClr val="lt1"/>
                </a:solidFill>
              </a:defRPr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30" name="Google Shape;430;p55"/>
          <p:cNvSpPr txBox="1"/>
          <p:nvPr>
            <p:ph idx="4" type="body"/>
          </p:nvPr>
        </p:nvSpPr>
        <p:spPr>
          <a:xfrm>
            <a:off x="3383868" y="2602544"/>
            <a:ext cx="1890209" cy="9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>
                <a:solidFill>
                  <a:schemeClr val="lt1"/>
                </a:solidFill>
              </a:defRPr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300"/>
              <a:buChar char="•"/>
              <a:defRPr>
                <a:solidFill>
                  <a:schemeClr val="lt1"/>
                </a:solidFill>
              </a:defRPr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>
                <a:solidFill>
                  <a:schemeClr val="lt1"/>
                </a:solidFill>
              </a:defRPr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31" name="Google Shape;431;p55"/>
          <p:cNvSpPr txBox="1"/>
          <p:nvPr>
            <p:ph idx="5" type="body"/>
          </p:nvPr>
        </p:nvSpPr>
        <p:spPr>
          <a:xfrm>
            <a:off x="3383868" y="3709826"/>
            <a:ext cx="1890209" cy="9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  <a:defRPr sz="800">
                <a:solidFill>
                  <a:schemeClr val="lt1"/>
                </a:solidFill>
              </a:defRPr>
            </a:lvl2pPr>
            <a:lvl3pPr indent="-31115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300"/>
              <a:buChar char="•"/>
              <a:defRPr>
                <a:solidFill>
                  <a:schemeClr val="lt1"/>
                </a:solidFill>
              </a:defRPr>
            </a:lvl3pPr>
            <a:lvl4pPr indent="-29845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–"/>
              <a:defRPr>
                <a:solidFill>
                  <a:schemeClr val="lt1"/>
                </a:solidFill>
              </a:defRPr>
            </a:lvl4pPr>
            <a:lvl5pPr indent="-29845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100"/>
              <a:buChar char="•"/>
              <a:defRPr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32" name="Google Shape;432;p55"/>
          <p:cNvSpPr txBox="1"/>
          <p:nvPr>
            <p:ph idx="6" type="body"/>
          </p:nvPr>
        </p:nvSpPr>
        <p:spPr>
          <a:xfrm>
            <a:off x="3005768" y="1495260"/>
            <a:ext cx="229712" cy="2309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33" name="Google Shape;433;p55"/>
          <p:cNvSpPr txBox="1"/>
          <p:nvPr>
            <p:ph idx="7" type="body"/>
          </p:nvPr>
        </p:nvSpPr>
        <p:spPr>
          <a:xfrm>
            <a:off x="3005768" y="2602544"/>
            <a:ext cx="229712" cy="2309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34" name="Google Shape;434;p55"/>
          <p:cNvSpPr txBox="1"/>
          <p:nvPr>
            <p:ph idx="8" type="body"/>
          </p:nvPr>
        </p:nvSpPr>
        <p:spPr>
          <a:xfrm>
            <a:off x="3005768" y="3709826"/>
            <a:ext cx="229712" cy="2309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able_purple">
  <p:cSld name="Title and table_purple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56"/>
          <p:cNvSpPr txBox="1"/>
          <p:nvPr>
            <p:ph type="title"/>
          </p:nvPr>
        </p:nvSpPr>
        <p:spPr>
          <a:xfrm>
            <a:off x="521494" y="572970"/>
            <a:ext cx="8101013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37" name="Google Shape;437;p56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38" name="Google Shape;438;p56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39" name="Google Shape;439;p56"/>
          <p:cNvSpPr/>
          <p:nvPr/>
        </p:nvSpPr>
        <p:spPr>
          <a:xfrm flipH="1" rot="10800000">
            <a:off x="-5523" y="1522800"/>
            <a:ext cx="9149523" cy="330882"/>
          </a:xfrm>
          <a:prstGeom prst="rect">
            <a:avLst/>
          </a:prstGeom>
          <a:gradFill>
            <a:gsLst>
              <a:gs pos="0">
                <a:schemeClr val="accent2"/>
              </a:gs>
              <a:gs pos="38000">
                <a:schemeClr val="accent1"/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56"/>
          <p:cNvSpPr txBox="1"/>
          <p:nvPr>
            <p:ph idx="1" type="body"/>
          </p:nvPr>
        </p:nvSpPr>
        <p:spPr>
          <a:xfrm>
            <a:off x="521495" y="1023300"/>
            <a:ext cx="8101012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table">
  <p:cSld name="1_Title and table"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57"/>
          <p:cNvSpPr txBox="1"/>
          <p:nvPr>
            <p:ph type="title"/>
          </p:nvPr>
        </p:nvSpPr>
        <p:spPr>
          <a:xfrm>
            <a:off x="521494" y="572970"/>
            <a:ext cx="8101013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43" name="Google Shape;443;p57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44" name="Google Shape;444;p57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45" name="Google Shape;445;p57"/>
          <p:cNvSpPr txBox="1"/>
          <p:nvPr>
            <p:ph idx="1" type="body"/>
          </p:nvPr>
        </p:nvSpPr>
        <p:spPr>
          <a:xfrm>
            <a:off x="521495" y="1023300"/>
            <a:ext cx="8101012" cy="3795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b="0" sz="12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1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collage">
  <p:cSld name="Image collage"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58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48" name="Google Shape;448;p58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49" name="Google Shape;449;p58"/>
          <p:cNvSpPr/>
          <p:nvPr>
            <p:ph idx="2" type="pic"/>
          </p:nvPr>
        </p:nvSpPr>
        <p:spPr>
          <a:xfrm>
            <a:off x="2788901" y="2084231"/>
            <a:ext cx="1726092" cy="2635909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450" name="Google Shape;450;p58"/>
          <p:cNvSpPr/>
          <p:nvPr>
            <p:ph idx="3" type="pic"/>
          </p:nvPr>
        </p:nvSpPr>
        <p:spPr>
          <a:xfrm>
            <a:off x="6425205" y="681540"/>
            <a:ext cx="2223495" cy="40386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451" name="Google Shape;451;p58"/>
          <p:cNvSpPr/>
          <p:nvPr/>
        </p:nvSpPr>
        <p:spPr>
          <a:xfrm>
            <a:off x="495300" y="654529"/>
            <a:ext cx="2238876" cy="4065612"/>
          </a:xfrm>
          <a:prstGeom prst="rect">
            <a:avLst/>
          </a:prstGeom>
          <a:gradFill>
            <a:gsLst>
              <a:gs pos="0">
                <a:schemeClr val="accent2"/>
              </a:gs>
              <a:gs pos="38000">
                <a:schemeClr val="accent1"/>
              </a:gs>
              <a:gs pos="100000">
                <a:schemeClr val="accent1"/>
              </a:gs>
            </a:gsLst>
            <a:lin ang="1890000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58"/>
          <p:cNvSpPr/>
          <p:nvPr>
            <p:ph idx="4" type="pic"/>
          </p:nvPr>
        </p:nvSpPr>
        <p:spPr>
          <a:xfrm>
            <a:off x="4619177" y="681540"/>
            <a:ext cx="1726092" cy="2635909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453" name="Google Shape;453;p58"/>
          <p:cNvSpPr txBox="1"/>
          <p:nvPr>
            <p:ph type="title"/>
          </p:nvPr>
        </p:nvSpPr>
        <p:spPr>
          <a:xfrm>
            <a:off x="622906" y="899100"/>
            <a:ext cx="1638188" cy="1296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Arial"/>
              <a:buNone/>
              <a:defRPr sz="27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54" name="Google Shape;454;p58"/>
          <p:cNvSpPr txBox="1"/>
          <p:nvPr>
            <p:ph idx="1" type="body"/>
          </p:nvPr>
        </p:nvSpPr>
        <p:spPr>
          <a:xfrm>
            <a:off x="2398998" y="2017403"/>
            <a:ext cx="229712" cy="2309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 sz="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55" name="Google Shape;455;p58"/>
          <p:cNvSpPr txBox="1"/>
          <p:nvPr>
            <p:ph idx="5" type="body"/>
          </p:nvPr>
        </p:nvSpPr>
        <p:spPr>
          <a:xfrm>
            <a:off x="654835" y="4052209"/>
            <a:ext cx="1620441" cy="6444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56" name="Google Shape;456;p58"/>
          <p:cNvSpPr/>
          <p:nvPr>
            <p:ph idx="6" type="pic"/>
          </p:nvPr>
        </p:nvSpPr>
        <p:spPr>
          <a:xfrm>
            <a:off x="2788901" y="681540"/>
            <a:ext cx="1726092" cy="1335863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457" name="Google Shape;457;p58"/>
          <p:cNvSpPr/>
          <p:nvPr>
            <p:ph idx="7" type="pic"/>
          </p:nvPr>
        </p:nvSpPr>
        <p:spPr>
          <a:xfrm>
            <a:off x="4619177" y="3384277"/>
            <a:ext cx="1726092" cy="1335863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 You">
  <p:cSld name="Thank You"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59"/>
          <p:cNvSpPr/>
          <p:nvPr/>
        </p:nvSpPr>
        <p:spPr>
          <a:xfrm>
            <a:off x="-11759" y="185"/>
            <a:ext cx="9144000" cy="5143315"/>
          </a:xfrm>
          <a:custGeom>
            <a:rect b="b" l="l" r="r" t="t"/>
            <a:pathLst>
              <a:path extrusionOk="0" h="6857754" w="12192000">
                <a:moveTo>
                  <a:pt x="0" y="0"/>
                </a:moveTo>
                <a:lnTo>
                  <a:pt x="12192000" y="0"/>
                </a:lnTo>
                <a:lnTo>
                  <a:pt x="12192000" y="5240201"/>
                </a:lnTo>
                <a:cubicBezTo>
                  <a:pt x="12134360" y="5220505"/>
                  <a:pt x="11296689" y="4822814"/>
                  <a:pt x="10416728" y="5286255"/>
                </a:cubicBezTo>
                <a:cubicBezTo>
                  <a:pt x="9967189" y="5522755"/>
                  <a:pt x="9070284" y="6395472"/>
                  <a:pt x="8988458" y="6493085"/>
                </a:cubicBezTo>
                <a:cubicBezTo>
                  <a:pt x="9362107" y="6178090"/>
                  <a:pt x="9534740" y="6023417"/>
                  <a:pt x="10312164" y="6259192"/>
                </a:cubicBezTo>
                <a:cubicBezTo>
                  <a:pt x="10997769" y="6466727"/>
                  <a:pt x="11756510" y="6798522"/>
                  <a:pt x="12192000" y="6857754"/>
                </a:cubicBezTo>
                <a:lnTo>
                  <a:pt x="3635124" y="6857754"/>
                </a:lnTo>
                <a:cubicBezTo>
                  <a:pt x="1517628" y="6213427"/>
                  <a:pt x="0" y="4456117"/>
                  <a:pt x="0" y="270213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46000">
                <a:schemeClr val="accent1"/>
              </a:gs>
              <a:gs pos="100000">
                <a:schemeClr val="accent2"/>
              </a:gs>
            </a:gsLst>
            <a:lin ang="10800000" scaled="0"/>
          </a:gra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59"/>
          <p:cNvSpPr txBox="1"/>
          <p:nvPr>
            <p:ph idx="1" type="body"/>
          </p:nvPr>
        </p:nvSpPr>
        <p:spPr>
          <a:xfrm>
            <a:off x="2033718" y="2449539"/>
            <a:ext cx="2440697" cy="2308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b="0" sz="1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61" name="Google Shape;461;p59"/>
          <p:cNvSpPr txBox="1"/>
          <p:nvPr>
            <p:ph type="title"/>
          </p:nvPr>
        </p:nvSpPr>
        <p:spPr>
          <a:xfrm>
            <a:off x="2033718" y="1815666"/>
            <a:ext cx="2394217" cy="5400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62" name="Google Shape;462;p59"/>
          <p:cNvSpPr txBox="1"/>
          <p:nvPr>
            <p:ph idx="2" type="body"/>
          </p:nvPr>
        </p:nvSpPr>
        <p:spPr>
          <a:xfrm>
            <a:off x="2033718" y="2705193"/>
            <a:ext cx="2440697" cy="1615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b="0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63" name="Google Shape;463;p59"/>
          <p:cNvSpPr txBox="1"/>
          <p:nvPr>
            <p:ph idx="3" type="body"/>
          </p:nvPr>
        </p:nvSpPr>
        <p:spPr>
          <a:xfrm>
            <a:off x="2033718" y="2930742"/>
            <a:ext cx="1650693" cy="1615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b="0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64" name="Google Shape;464;p59"/>
          <p:cNvSpPr txBox="1"/>
          <p:nvPr>
            <p:ph idx="4" type="body"/>
          </p:nvPr>
        </p:nvSpPr>
        <p:spPr>
          <a:xfrm>
            <a:off x="2033718" y="3092667"/>
            <a:ext cx="1009892" cy="1615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b="0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65" name="Google Shape;465;p59"/>
          <p:cNvSpPr txBox="1"/>
          <p:nvPr>
            <p:ph idx="5" type="body"/>
          </p:nvPr>
        </p:nvSpPr>
        <p:spPr>
          <a:xfrm>
            <a:off x="2033705" y="3597863"/>
            <a:ext cx="188564" cy="19365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66" name="Google Shape;466;p59"/>
          <p:cNvSpPr txBox="1"/>
          <p:nvPr>
            <p:ph idx="6" type="body"/>
          </p:nvPr>
        </p:nvSpPr>
        <p:spPr>
          <a:xfrm>
            <a:off x="2422112" y="3596281"/>
            <a:ext cx="193660" cy="19366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67" name="Google Shape;467;p59"/>
          <p:cNvSpPr txBox="1"/>
          <p:nvPr>
            <p:ph idx="7" type="body"/>
          </p:nvPr>
        </p:nvSpPr>
        <p:spPr>
          <a:xfrm>
            <a:off x="2816574" y="3597403"/>
            <a:ext cx="188564" cy="19366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68" name="Google Shape;468;p59"/>
          <p:cNvSpPr txBox="1"/>
          <p:nvPr>
            <p:ph idx="8" type="body"/>
          </p:nvPr>
        </p:nvSpPr>
        <p:spPr>
          <a:xfrm>
            <a:off x="3205513" y="3597408"/>
            <a:ext cx="193645" cy="19365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69" name="Google Shape;469;p59"/>
          <p:cNvSpPr txBox="1"/>
          <p:nvPr>
            <p:ph idx="9" type="body"/>
          </p:nvPr>
        </p:nvSpPr>
        <p:spPr>
          <a:xfrm>
            <a:off x="3605968" y="3619761"/>
            <a:ext cx="221967" cy="1555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70" name="Google Shape;470;p59"/>
          <p:cNvSpPr txBox="1"/>
          <p:nvPr/>
        </p:nvSpPr>
        <p:spPr>
          <a:xfrm>
            <a:off x="2033705" y="3985337"/>
            <a:ext cx="610744" cy="923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b="0" lang="en-GB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CRICOS 00025B</a:t>
            </a:r>
            <a:endParaRPr b="0" sz="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1" name="Google Shape;471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35500" y="270000"/>
            <a:ext cx="1134000" cy="297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hank You">
  <p:cSld name="1_Thank You"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60"/>
          <p:cNvSpPr/>
          <p:nvPr>
            <p:ph idx="2" type="pic"/>
          </p:nvPr>
        </p:nvSpPr>
        <p:spPr>
          <a:xfrm>
            <a:off x="-11760" y="184"/>
            <a:ext cx="9144000" cy="5143315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474" name="Google Shape;474;p60"/>
          <p:cNvSpPr txBox="1"/>
          <p:nvPr>
            <p:ph idx="1" type="body"/>
          </p:nvPr>
        </p:nvSpPr>
        <p:spPr>
          <a:xfrm>
            <a:off x="2033718" y="2449539"/>
            <a:ext cx="2440697" cy="2308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b="0" sz="1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75" name="Google Shape;475;p60"/>
          <p:cNvSpPr txBox="1"/>
          <p:nvPr>
            <p:ph type="title"/>
          </p:nvPr>
        </p:nvSpPr>
        <p:spPr>
          <a:xfrm>
            <a:off x="2033718" y="1815666"/>
            <a:ext cx="2394217" cy="5400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76" name="Google Shape;476;p60"/>
          <p:cNvSpPr txBox="1"/>
          <p:nvPr>
            <p:ph idx="3" type="body"/>
          </p:nvPr>
        </p:nvSpPr>
        <p:spPr>
          <a:xfrm>
            <a:off x="2033718" y="2705193"/>
            <a:ext cx="2440697" cy="1615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b="0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77" name="Google Shape;477;p60"/>
          <p:cNvSpPr txBox="1"/>
          <p:nvPr>
            <p:ph idx="4" type="body"/>
          </p:nvPr>
        </p:nvSpPr>
        <p:spPr>
          <a:xfrm>
            <a:off x="2033718" y="2930742"/>
            <a:ext cx="1650693" cy="1615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b="0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78" name="Google Shape;478;p60"/>
          <p:cNvSpPr txBox="1"/>
          <p:nvPr>
            <p:ph idx="5" type="body"/>
          </p:nvPr>
        </p:nvSpPr>
        <p:spPr>
          <a:xfrm>
            <a:off x="2033718" y="3092667"/>
            <a:ext cx="1009892" cy="1615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 b="0" sz="11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79" name="Google Shape;479;p60"/>
          <p:cNvSpPr txBox="1"/>
          <p:nvPr>
            <p:ph idx="6" type="body"/>
          </p:nvPr>
        </p:nvSpPr>
        <p:spPr>
          <a:xfrm>
            <a:off x="2033705" y="3597863"/>
            <a:ext cx="188564" cy="19365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80" name="Google Shape;480;p60"/>
          <p:cNvSpPr txBox="1"/>
          <p:nvPr>
            <p:ph idx="7" type="body"/>
          </p:nvPr>
        </p:nvSpPr>
        <p:spPr>
          <a:xfrm>
            <a:off x="2422112" y="3596281"/>
            <a:ext cx="193660" cy="19366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81" name="Google Shape;481;p60"/>
          <p:cNvSpPr txBox="1"/>
          <p:nvPr>
            <p:ph idx="8" type="body"/>
          </p:nvPr>
        </p:nvSpPr>
        <p:spPr>
          <a:xfrm>
            <a:off x="2816574" y="3597403"/>
            <a:ext cx="188564" cy="19366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82" name="Google Shape;482;p60"/>
          <p:cNvSpPr txBox="1"/>
          <p:nvPr>
            <p:ph idx="9" type="body"/>
          </p:nvPr>
        </p:nvSpPr>
        <p:spPr>
          <a:xfrm>
            <a:off x="3205513" y="3597408"/>
            <a:ext cx="193645" cy="19365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83" name="Google Shape;483;p60"/>
          <p:cNvSpPr txBox="1"/>
          <p:nvPr>
            <p:ph idx="13" type="body"/>
          </p:nvPr>
        </p:nvSpPr>
        <p:spPr>
          <a:xfrm>
            <a:off x="3605968" y="3619761"/>
            <a:ext cx="221967" cy="1555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1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400"/>
              <a:buNone/>
              <a:defRPr/>
            </a:lvl2pPr>
            <a:lvl3pPr indent="-330200" lvl="2" marL="1371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600"/>
              <a:buChar char="•"/>
              <a:defRPr/>
            </a:lvl3pPr>
            <a:lvl4pPr indent="-317500" lvl="3" marL="18288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/>
            </a:lvl4pPr>
            <a:lvl5pPr indent="-317500" lvl="4" marL="22860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228600" lvl="5" marL="274320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6pPr>
            <a:lvl7pPr indent="-31750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84" name="Google Shape;484;p60"/>
          <p:cNvSpPr txBox="1"/>
          <p:nvPr/>
        </p:nvSpPr>
        <p:spPr>
          <a:xfrm>
            <a:off x="2035711" y="4025579"/>
            <a:ext cx="610744" cy="923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rPr b="0" lang="en-GB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CRICOS 00025B</a:t>
            </a:r>
            <a:endParaRPr b="0" sz="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5" name="Google Shape;485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35500" y="270000"/>
            <a:ext cx="1134000" cy="297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61"/>
          <p:cNvSpPr txBox="1"/>
          <p:nvPr>
            <p:ph type="title"/>
          </p:nvPr>
        </p:nvSpPr>
        <p:spPr>
          <a:xfrm>
            <a:off x="521494" y="572970"/>
            <a:ext cx="8101013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88" name="Google Shape;488;p61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89" name="Google Shape;489;p61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Branded" showMasterSp="0">
  <p:cSld name="Blank Branded">
    <p:bg>
      <p:bgPr>
        <a:solidFill>
          <a:schemeClr val="lt1"/>
        </a:solidFill>
      </p:bgPr>
    </p:bg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62"/>
          <p:cNvSpPr/>
          <p:nvPr/>
        </p:nvSpPr>
        <p:spPr>
          <a:xfrm>
            <a:off x="1" y="-20538"/>
            <a:ext cx="9143999" cy="75608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p62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93" name="Google Shape;493;p62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494" name="Google Shape;494;p6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35500" y="270000"/>
            <a:ext cx="1134000" cy="2973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50.xml"/><Relationship Id="rId42" Type="http://schemas.openxmlformats.org/officeDocument/2006/relationships/slideLayout" Target="../slideLayouts/slideLayout52.xml"/><Relationship Id="rId41" Type="http://schemas.openxmlformats.org/officeDocument/2006/relationships/slideLayout" Target="../slideLayouts/slideLayout51.xml"/><Relationship Id="rId44" Type="http://schemas.openxmlformats.org/officeDocument/2006/relationships/slideLayout" Target="../slideLayouts/slideLayout54.xml"/><Relationship Id="rId43" Type="http://schemas.openxmlformats.org/officeDocument/2006/relationships/slideLayout" Target="../slideLayouts/slideLayout53.xml"/><Relationship Id="rId46" Type="http://schemas.openxmlformats.org/officeDocument/2006/relationships/slideLayout" Target="../slideLayouts/slideLayout56.xml"/><Relationship Id="rId45" Type="http://schemas.openxmlformats.org/officeDocument/2006/relationships/slideLayout" Target="../slideLayouts/slideLayout55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48" Type="http://schemas.openxmlformats.org/officeDocument/2006/relationships/slideLayout" Target="../slideLayouts/slideLayout58.xml"/><Relationship Id="rId47" Type="http://schemas.openxmlformats.org/officeDocument/2006/relationships/slideLayout" Target="../slideLayouts/slideLayout57.xml"/><Relationship Id="rId49" Type="http://schemas.openxmlformats.org/officeDocument/2006/relationships/slideLayout" Target="../slideLayouts/slideLayout5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31" Type="http://schemas.openxmlformats.org/officeDocument/2006/relationships/slideLayout" Target="../slideLayouts/slideLayout41.xml"/><Relationship Id="rId30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3.xml"/><Relationship Id="rId32" Type="http://schemas.openxmlformats.org/officeDocument/2006/relationships/slideLayout" Target="../slideLayouts/slideLayout42.xml"/><Relationship Id="rId35" Type="http://schemas.openxmlformats.org/officeDocument/2006/relationships/slideLayout" Target="../slideLayouts/slideLayout45.xml"/><Relationship Id="rId34" Type="http://schemas.openxmlformats.org/officeDocument/2006/relationships/slideLayout" Target="../slideLayouts/slideLayout44.xml"/><Relationship Id="rId37" Type="http://schemas.openxmlformats.org/officeDocument/2006/relationships/slideLayout" Target="../slideLayouts/slideLayout47.xml"/><Relationship Id="rId36" Type="http://schemas.openxmlformats.org/officeDocument/2006/relationships/slideLayout" Target="../slideLayouts/slideLayout46.xml"/><Relationship Id="rId39" Type="http://schemas.openxmlformats.org/officeDocument/2006/relationships/slideLayout" Target="../slideLayouts/slideLayout49.xml"/><Relationship Id="rId38" Type="http://schemas.openxmlformats.org/officeDocument/2006/relationships/slideLayout" Target="../slideLayouts/slideLayout48.xml"/><Relationship Id="rId20" Type="http://schemas.openxmlformats.org/officeDocument/2006/relationships/slideLayout" Target="../slideLayouts/slideLayout30.xml"/><Relationship Id="rId22" Type="http://schemas.openxmlformats.org/officeDocument/2006/relationships/slideLayout" Target="../slideLayouts/slideLayout32.xml"/><Relationship Id="rId21" Type="http://schemas.openxmlformats.org/officeDocument/2006/relationships/slideLayout" Target="../slideLayouts/slideLayout31.xml"/><Relationship Id="rId24" Type="http://schemas.openxmlformats.org/officeDocument/2006/relationships/slideLayout" Target="../slideLayouts/slideLayout34.xml"/><Relationship Id="rId23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36.xml"/><Relationship Id="rId25" Type="http://schemas.openxmlformats.org/officeDocument/2006/relationships/slideLayout" Target="../slideLayouts/slideLayout35.xml"/><Relationship Id="rId28" Type="http://schemas.openxmlformats.org/officeDocument/2006/relationships/slideLayout" Target="../slideLayouts/slideLayout38.xml"/><Relationship Id="rId27" Type="http://schemas.openxmlformats.org/officeDocument/2006/relationships/slideLayout" Target="../slideLayouts/slideLayout37.xml"/><Relationship Id="rId29" Type="http://schemas.openxmlformats.org/officeDocument/2006/relationships/slideLayout" Target="../slideLayouts/slideLayout39.xml"/><Relationship Id="rId51" Type="http://schemas.openxmlformats.org/officeDocument/2006/relationships/theme" Target="../theme/theme1.xml"/><Relationship Id="rId50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26.xml"/><Relationship Id="rId19" Type="http://schemas.openxmlformats.org/officeDocument/2006/relationships/slideLayout" Target="../slideLayouts/slideLayout29.xml"/><Relationship Id="rId18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521494" y="572970"/>
            <a:ext cx="8101013" cy="3517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521495" y="4895100"/>
            <a:ext cx="2520082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06426" y="4895100"/>
            <a:ext cx="216024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521494" y="1522800"/>
            <a:ext cx="8101013" cy="2753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1" i="0" sz="11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1150" lvl="2" marL="137160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DM Sans"/>
              <a:buChar char="–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23850" lvl="6" marL="32004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2385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23850" lvl="8" marL="4114800" marR="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735500" y="270001"/>
            <a:ext cx="1134000" cy="29733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  <p:sldLayoutId id="2147483679" r:id="rId22"/>
    <p:sldLayoutId id="2147483680" r:id="rId23"/>
    <p:sldLayoutId id="2147483681" r:id="rId24"/>
    <p:sldLayoutId id="2147483682" r:id="rId25"/>
    <p:sldLayoutId id="2147483683" r:id="rId26"/>
    <p:sldLayoutId id="2147483684" r:id="rId27"/>
    <p:sldLayoutId id="2147483685" r:id="rId28"/>
    <p:sldLayoutId id="2147483686" r:id="rId29"/>
    <p:sldLayoutId id="2147483687" r:id="rId30"/>
    <p:sldLayoutId id="2147483688" r:id="rId31"/>
    <p:sldLayoutId id="2147483689" r:id="rId32"/>
    <p:sldLayoutId id="2147483690" r:id="rId33"/>
    <p:sldLayoutId id="2147483691" r:id="rId34"/>
    <p:sldLayoutId id="2147483692" r:id="rId35"/>
    <p:sldLayoutId id="2147483693" r:id="rId36"/>
    <p:sldLayoutId id="2147483694" r:id="rId37"/>
    <p:sldLayoutId id="2147483695" r:id="rId38"/>
    <p:sldLayoutId id="2147483696" r:id="rId39"/>
    <p:sldLayoutId id="2147483697" r:id="rId40"/>
    <p:sldLayoutId id="2147483698" r:id="rId41"/>
    <p:sldLayoutId id="2147483699" r:id="rId42"/>
    <p:sldLayoutId id="2147483700" r:id="rId43"/>
    <p:sldLayoutId id="2147483701" r:id="rId44"/>
    <p:sldLayoutId id="2147483702" r:id="rId45"/>
    <p:sldLayoutId id="2147483703" r:id="rId46"/>
    <p:sldLayoutId id="2147483704" r:id="rId47"/>
    <p:sldLayoutId id="2147483705" r:id="rId48"/>
    <p:sldLayoutId id="2147483706" r:id="rId49"/>
    <p:sldLayoutId id="2147483707" r:id="rId50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2880">
          <p15:clr>
            <a:srgbClr val="F26B43"/>
          </p15:clr>
        </p15:guide>
        <p15:guide id="2" pos="329">
          <p15:clr>
            <a:srgbClr val="F26B43"/>
          </p15:clr>
        </p15:guide>
        <p15:guide id="3" orient="horz" pos="2981">
          <p15:clr>
            <a:srgbClr val="F26B43"/>
          </p15:clr>
        </p15:guide>
        <p15:guide id="4" orient="horz" pos="327">
          <p15:clr>
            <a:srgbClr val="F26B43"/>
          </p15:clr>
        </p15:guide>
        <p15:guide id="5" pos="2971">
          <p15:clr>
            <a:srgbClr val="F26B43"/>
          </p15:clr>
        </p15:guide>
        <p15:guide id="6" pos="2789">
          <p15:clr>
            <a:srgbClr val="F26B43"/>
          </p15:clr>
        </p15:guide>
        <p15:guide id="7" orient="horz" pos="3083">
          <p15:clr>
            <a:srgbClr val="F26B43"/>
          </p15:clr>
        </p15:guide>
        <p15:guide id="8" pos="5431">
          <p15:clr>
            <a:srgbClr val="F26B43"/>
          </p15:clr>
        </p15:guide>
        <p15:guide id="9" orient="horz" pos="736">
          <p15:clr>
            <a:srgbClr val="F26B43"/>
          </p15:clr>
        </p15:guide>
        <p15:guide id="10" pos="2079">
          <p15:clr>
            <a:srgbClr val="F26B43"/>
          </p15:clr>
        </p15:guide>
        <p15:guide id="11" pos="1927">
          <p15:clr>
            <a:srgbClr val="F26B43"/>
          </p15:clr>
        </p15:guide>
        <p15:guide id="12" pos="3833">
          <p15:clr>
            <a:srgbClr val="F26B43"/>
          </p15:clr>
        </p15:guide>
        <p15:guide id="13" pos="3681">
          <p15:clr>
            <a:srgbClr val="F26B43"/>
          </p15:clr>
        </p15:guide>
        <p15:guide id="14" orient="horz" pos="1246">
          <p15:clr>
            <a:srgbClr val="F26B43"/>
          </p15:clr>
        </p15:guide>
        <p15:guide id="15" orient="horz" pos="145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63"/>
          <p:cNvSpPr txBox="1"/>
          <p:nvPr>
            <p:ph type="title"/>
          </p:nvPr>
        </p:nvSpPr>
        <p:spPr>
          <a:xfrm>
            <a:off x="1101750" y="500825"/>
            <a:ext cx="6940500" cy="12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800">
                <a:solidFill>
                  <a:srgbClr val="51247A"/>
                </a:solidFill>
              </a:rPr>
              <a:t>Two-Sample Mendelian Randomization: Practical 2</a:t>
            </a:r>
            <a:endParaRPr>
              <a:solidFill>
                <a:srgbClr val="51247A"/>
              </a:solidFill>
            </a:endParaRPr>
          </a:p>
        </p:txBody>
      </p:sp>
      <p:sp>
        <p:nvSpPr>
          <p:cNvPr id="500" name="Google Shape;500;p63"/>
          <p:cNvSpPr txBox="1"/>
          <p:nvPr/>
        </p:nvSpPr>
        <p:spPr>
          <a:xfrm>
            <a:off x="311700" y="2047500"/>
            <a:ext cx="85206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GB" sz="2100">
                <a:solidFill>
                  <a:srgbClr val="962A8B"/>
                </a:solidFill>
              </a:rPr>
              <a:t>Does BMI causally affect Coronary Heart Disease?</a:t>
            </a:r>
            <a:endParaRPr i="1" sz="2100">
              <a:solidFill>
                <a:srgbClr val="962A8B"/>
              </a:solidFill>
            </a:endParaRPr>
          </a:p>
        </p:txBody>
      </p:sp>
      <p:sp>
        <p:nvSpPr>
          <p:cNvPr id="501" name="Google Shape;501;p63"/>
          <p:cNvSpPr txBox="1"/>
          <p:nvPr/>
        </p:nvSpPr>
        <p:spPr>
          <a:xfrm>
            <a:off x="3694500" y="3313575"/>
            <a:ext cx="1755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Chris Flatley</a:t>
            </a:r>
            <a:endParaRPr sz="2100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72"/>
          <p:cNvSpPr txBox="1"/>
          <p:nvPr>
            <p:ph type="title"/>
          </p:nvPr>
        </p:nvSpPr>
        <p:spPr>
          <a:xfrm>
            <a:off x="15275" y="243550"/>
            <a:ext cx="7744500" cy="3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Sensitivity Analyses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82" name="Google Shape;582;p72"/>
          <p:cNvSpPr txBox="1"/>
          <p:nvPr/>
        </p:nvSpPr>
        <p:spPr>
          <a:xfrm>
            <a:off x="8406426" y="4895100"/>
            <a:ext cx="216000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72"/>
          <p:cNvSpPr txBox="1"/>
          <p:nvPr/>
        </p:nvSpPr>
        <p:spPr>
          <a:xfrm>
            <a:off x="481025" y="699000"/>
            <a:ext cx="16923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solidFill>
                  <a:schemeClr val="accent1"/>
                </a:solidFill>
              </a:rPr>
              <a:t>Interpret the results</a:t>
            </a:r>
            <a:endParaRPr sz="1300"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accent1"/>
              </a:solidFill>
            </a:endParaRPr>
          </a:p>
        </p:txBody>
      </p:sp>
      <p:graphicFrame>
        <p:nvGraphicFramePr>
          <p:cNvPr id="584" name="Google Shape;584;p72"/>
          <p:cNvGraphicFramePr/>
          <p:nvPr/>
        </p:nvGraphicFramePr>
        <p:xfrm>
          <a:off x="739838" y="1200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{7194AB01-BE7D-423A-A48B-CA59D9BE2F65}</a:tableStyleId>
              </a:tblPr>
              <a:tblGrid>
                <a:gridCol w="1949750"/>
                <a:gridCol w="886575"/>
                <a:gridCol w="965600"/>
                <a:gridCol w="965600"/>
                <a:gridCol w="965600"/>
                <a:gridCol w="965600"/>
                <a:gridCol w="965600"/>
              </a:tblGrid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Parameter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estimate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se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lower_CI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upper_CI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p_value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IVW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0.288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0.086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0.116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0.460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0.001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MR-Egger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0.376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0.210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-0.042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0.794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0.077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MR-Egger-Intercept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alpha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-0.003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-0.015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0.009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0.645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Weighted_median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0.380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0.118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0.083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0.554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0.006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Weighted_mode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0.311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0.129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0.058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0.565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0.019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85" name="Google Shape;585;p72"/>
          <p:cNvSpPr txBox="1"/>
          <p:nvPr/>
        </p:nvSpPr>
        <p:spPr>
          <a:xfrm>
            <a:off x="481025" y="3783550"/>
            <a:ext cx="7340100" cy="79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Char char="●"/>
            </a:pPr>
            <a:r>
              <a:rPr lang="en-GB" sz="1300">
                <a:solidFill>
                  <a:schemeClr val="accent1"/>
                </a:solidFill>
              </a:rPr>
              <a:t>Should we be concerned that the p value for the slope of MR Egger is &gt; 0.05?</a:t>
            </a:r>
            <a:endParaRPr sz="1300">
              <a:solidFill>
                <a:schemeClr val="accent1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1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73"/>
          <p:cNvSpPr txBox="1"/>
          <p:nvPr>
            <p:ph type="title"/>
          </p:nvPr>
        </p:nvSpPr>
        <p:spPr>
          <a:xfrm>
            <a:off x="15275" y="243550"/>
            <a:ext cx="7744500" cy="3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Sensitivity Analyses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91" name="Google Shape;591;p73"/>
          <p:cNvSpPr txBox="1"/>
          <p:nvPr/>
        </p:nvSpPr>
        <p:spPr>
          <a:xfrm>
            <a:off x="8406426" y="4895100"/>
            <a:ext cx="216000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2" name="Google Shape;592;p73"/>
          <p:cNvSpPr txBox="1"/>
          <p:nvPr/>
        </p:nvSpPr>
        <p:spPr>
          <a:xfrm>
            <a:off x="481025" y="699000"/>
            <a:ext cx="16923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solidFill>
                  <a:schemeClr val="accent1"/>
                </a:solidFill>
              </a:rPr>
              <a:t>Interpret the results</a:t>
            </a:r>
            <a:endParaRPr sz="1300"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accent1"/>
              </a:solidFill>
            </a:endParaRPr>
          </a:p>
        </p:txBody>
      </p:sp>
      <p:graphicFrame>
        <p:nvGraphicFramePr>
          <p:cNvPr id="593" name="Google Shape;593;p73"/>
          <p:cNvGraphicFramePr/>
          <p:nvPr/>
        </p:nvGraphicFramePr>
        <p:xfrm>
          <a:off x="739838" y="1200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{7194AB01-BE7D-423A-A48B-CA59D9BE2F65}</a:tableStyleId>
              </a:tblPr>
              <a:tblGrid>
                <a:gridCol w="1949750"/>
                <a:gridCol w="886575"/>
                <a:gridCol w="965600"/>
                <a:gridCol w="965600"/>
                <a:gridCol w="965600"/>
                <a:gridCol w="965600"/>
                <a:gridCol w="965600"/>
              </a:tblGrid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Parameter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estimate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se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lower_CI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upper_CI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p_value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IVW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0.288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0.086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0.116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0.460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0.001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MR-Egger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0.376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0.210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-0.042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0.794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0.077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MR-Egger-Intercept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alpha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-0.003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-0.015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0.009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0.645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Weighted_median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0.380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0.118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0.083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0.554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0.006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Weighted_mode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0.311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0.129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0.058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0.565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0.019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94" name="Google Shape;594;p73"/>
          <p:cNvSpPr txBox="1"/>
          <p:nvPr/>
        </p:nvSpPr>
        <p:spPr>
          <a:xfrm>
            <a:off x="481025" y="3783550"/>
            <a:ext cx="7340100" cy="79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Char char="●"/>
            </a:pPr>
            <a:r>
              <a:rPr lang="en-GB" sz="1300">
                <a:solidFill>
                  <a:schemeClr val="accent1"/>
                </a:solidFill>
              </a:rPr>
              <a:t>Should we be concerned that the p value for the slope of MR Egger is &gt; 0.05?</a:t>
            </a:r>
            <a:endParaRPr sz="1300">
              <a:solidFill>
                <a:schemeClr val="accent1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1"/>
              </a:solidFill>
            </a:endParaRPr>
          </a:p>
          <a:p>
            <a:pPr indent="-3111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300"/>
              <a:buChar char="○"/>
            </a:pPr>
            <a:r>
              <a:rPr lang="en-GB" sz="1300">
                <a:solidFill>
                  <a:srgbClr val="FF0000"/>
                </a:solidFill>
              </a:rPr>
              <a:t>No MR Egger has low power in general - more important is whether the coefficient is similar to that obtained using the other approaches.</a:t>
            </a:r>
            <a:endParaRPr sz="13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64"/>
          <p:cNvSpPr txBox="1"/>
          <p:nvPr>
            <p:ph type="title"/>
          </p:nvPr>
        </p:nvSpPr>
        <p:spPr>
          <a:xfrm>
            <a:off x="15275" y="243550"/>
            <a:ext cx="7744500" cy="3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Two-Sample Mendelian Randomization: Practical 2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07" name="Google Shape;507;p64"/>
          <p:cNvSpPr txBox="1"/>
          <p:nvPr/>
        </p:nvSpPr>
        <p:spPr>
          <a:xfrm>
            <a:off x="8406426" y="4895100"/>
            <a:ext cx="216000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8" name="Google Shape;508;p64"/>
          <p:cNvSpPr txBox="1"/>
          <p:nvPr/>
        </p:nvSpPr>
        <p:spPr>
          <a:xfrm>
            <a:off x="533700" y="1365300"/>
            <a:ext cx="8076600" cy="36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-315868" lvl="0" marL="4572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ct val="103775"/>
              <a:buChar char="●"/>
            </a:pPr>
            <a:r>
              <a:rPr lang="en-GB" sz="5297">
                <a:solidFill>
                  <a:schemeClr val="dk1"/>
                </a:solidFill>
              </a:rPr>
              <a:t>File access</a:t>
            </a:r>
            <a:endParaRPr sz="5297">
              <a:solidFill>
                <a:schemeClr val="dk1"/>
              </a:solidFill>
            </a:endParaRPr>
          </a:p>
          <a:p>
            <a:pPr indent="-315868" lvl="0" marL="4572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ct val="103775"/>
              <a:buChar char="●"/>
            </a:pPr>
            <a:r>
              <a:rPr lang="en-GB" sz="5297">
                <a:solidFill>
                  <a:schemeClr val="dk1"/>
                </a:solidFill>
              </a:rPr>
              <a:t>1. Website</a:t>
            </a:r>
            <a:endParaRPr sz="5297">
              <a:solidFill>
                <a:schemeClr val="dk1"/>
              </a:solidFill>
            </a:endParaRPr>
          </a:p>
          <a:p>
            <a:pPr indent="-303168" lvl="1" marL="9144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ct val="104447"/>
              <a:buChar char="○"/>
            </a:pPr>
            <a:r>
              <a:rPr lang="en-GB" sz="4497">
                <a:solidFill>
                  <a:schemeClr val="dk1"/>
                </a:solidFill>
              </a:rPr>
              <a:t>https://cnsgenomics.com/data/teaching/GNGWS25/Practice_2</a:t>
            </a:r>
            <a:r>
              <a:rPr lang="en-GB" sz="4497">
                <a:solidFill>
                  <a:schemeClr val="dk1"/>
                </a:solidFill>
              </a:rPr>
              <a:t>_TSMR</a:t>
            </a:r>
            <a:endParaRPr sz="4497">
              <a:solidFill>
                <a:schemeClr val="dk1"/>
              </a:solidFill>
            </a:endParaRPr>
          </a:p>
          <a:p>
            <a:pPr indent="-315868" lvl="0" marL="4572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ct val="103775"/>
              <a:buChar char="●"/>
            </a:pPr>
            <a:r>
              <a:rPr lang="en-GB" sz="5297">
                <a:solidFill>
                  <a:schemeClr val="dk1"/>
                </a:solidFill>
              </a:rPr>
              <a:t>2. Server</a:t>
            </a:r>
            <a:endParaRPr sz="5297">
              <a:solidFill>
                <a:schemeClr val="dk1"/>
              </a:solidFill>
            </a:endParaRPr>
          </a:p>
          <a:p>
            <a:pPr indent="-303168" lvl="1" marL="9144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ct val="104447"/>
              <a:buChar char="○"/>
            </a:pPr>
            <a:r>
              <a:rPr lang="en-GB" sz="4497">
                <a:solidFill>
                  <a:schemeClr val="dk1"/>
                </a:solidFill>
              </a:rPr>
              <a:t>~/data/module4/</a:t>
            </a:r>
            <a:r>
              <a:rPr lang="en-GB" sz="4497">
                <a:solidFill>
                  <a:schemeClr val="dk1"/>
                </a:solidFill>
              </a:rPr>
              <a:t>Practice_2_TSMR</a:t>
            </a:r>
            <a:endParaRPr sz="4497">
              <a:solidFill>
                <a:schemeClr val="dk1"/>
              </a:solidFill>
            </a:endParaRPr>
          </a:p>
          <a:p>
            <a:pPr indent="-315868" lvl="0" marL="4572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ct val="103775"/>
              <a:buChar char="●"/>
            </a:pPr>
            <a:r>
              <a:rPr lang="en-GB" sz="5297">
                <a:solidFill>
                  <a:schemeClr val="dk1"/>
                </a:solidFill>
              </a:rPr>
              <a:t>Files</a:t>
            </a:r>
            <a:endParaRPr sz="5297">
              <a:solidFill>
                <a:schemeClr val="dk1"/>
              </a:solidFill>
            </a:endParaRPr>
          </a:p>
          <a:p>
            <a:pPr indent="-315868" lvl="1" marL="9144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ct val="103775"/>
              <a:buChar char="○"/>
            </a:pPr>
            <a:r>
              <a:rPr lang="en-GB" sz="5297">
                <a:solidFill>
                  <a:schemeClr val="dk1"/>
                </a:solidFill>
              </a:rPr>
              <a:t>TSMR_prac.html</a:t>
            </a:r>
            <a:endParaRPr sz="5297">
              <a:solidFill>
                <a:schemeClr val="dk1"/>
              </a:solidFill>
            </a:endParaRPr>
          </a:p>
          <a:p>
            <a:pPr indent="-315868" lvl="1" marL="9144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ct val="103775"/>
              <a:buChar char="○"/>
            </a:pPr>
            <a:r>
              <a:rPr lang="en-GB" sz="5297">
                <a:solidFill>
                  <a:schemeClr val="dk1"/>
                </a:solidFill>
              </a:rPr>
              <a:t>./Data/Giant_snps_all.csv</a:t>
            </a:r>
            <a:endParaRPr sz="5297">
              <a:solidFill>
                <a:schemeClr val="dk1"/>
              </a:solidFill>
            </a:endParaRPr>
          </a:p>
          <a:p>
            <a:pPr indent="-315868" lvl="1" marL="9144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ct val="103775"/>
              <a:buChar char="○"/>
            </a:pPr>
            <a:r>
              <a:rPr lang="en-GB" sz="5297">
                <a:solidFill>
                  <a:schemeClr val="dk1"/>
                </a:solidFill>
              </a:rPr>
              <a:t>./Data/Giant_snps_euro.csv</a:t>
            </a:r>
            <a:endParaRPr sz="5297">
              <a:solidFill>
                <a:schemeClr val="dk1"/>
              </a:solidFill>
            </a:endParaRPr>
          </a:p>
          <a:p>
            <a:pPr indent="-315868" lvl="1" marL="9144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ct val="103775"/>
              <a:buChar char="○"/>
            </a:pPr>
            <a:r>
              <a:rPr lang="en-GB" sz="5297">
                <a:solidFill>
                  <a:schemeClr val="dk1"/>
                </a:solidFill>
              </a:rPr>
              <a:t>./Data/CARDIOGRAM_CLEANED.txt</a:t>
            </a:r>
            <a:endParaRPr sz="5297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2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65"/>
          <p:cNvSpPr txBox="1"/>
          <p:nvPr>
            <p:ph type="title"/>
          </p:nvPr>
        </p:nvSpPr>
        <p:spPr>
          <a:xfrm>
            <a:off x="15275" y="243550"/>
            <a:ext cx="7744500" cy="3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Two-Sample Mendelian Randomization: Practical 2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14" name="Google Shape;514;p65"/>
          <p:cNvSpPr txBox="1"/>
          <p:nvPr/>
        </p:nvSpPr>
        <p:spPr>
          <a:xfrm>
            <a:off x="8406426" y="4895100"/>
            <a:ext cx="216000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65"/>
          <p:cNvSpPr txBox="1"/>
          <p:nvPr/>
        </p:nvSpPr>
        <p:spPr>
          <a:xfrm>
            <a:off x="768900" y="1309150"/>
            <a:ext cx="7911000" cy="35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58750" lvl="2" marL="1397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rgbClr val="51247A"/>
              </a:buClr>
              <a:buSzPts val="1500"/>
              <a:buChar char="●"/>
            </a:pPr>
            <a:r>
              <a:rPr lang="en-GB" sz="1300">
                <a:solidFill>
                  <a:srgbClr val="51247A"/>
                </a:solidFill>
              </a:rPr>
              <a:t>Run this session in pairs</a:t>
            </a:r>
            <a:endParaRPr sz="1300">
              <a:solidFill>
                <a:srgbClr val="51247A"/>
              </a:solidFill>
            </a:endParaRPr>
          </a:p>
          <a:p>
            <a:pPr indent="-158750" lvl="2" marL="1397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rgbClr val="51247A"/>
              </a:buClr>
              <a:buSzPts val="1500"/>
              <a:buChar char="●"/>
            </a:pPr>
            <a:r>
              <a:rPr lang="en-GB" sz="1300">
                <a:solidFill>
                  <a:srgbClr val="51247A"/>
                </a:solidFill>
              </a:rPr>
              <a:t>R packages: metafor, plyr, meta, rmeta</a:t>
            </a:r>
            <a:endParaRPr sz="1300">
              <a:solidFill>
                <a:srgbClr val="51247A"/>
              </a:solidFill>
            </a:endParaRPr>
          </a:p>
          <a:p>
            <a:pPr indent="-158750" lvl="2" marL="1397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rgbClr val="51247A"/>
              </a:buClr>
              <a:buSzPts val="1500"/>
              <a:buChar char="●"/>
            </a:pPr>
            <a:r>
              <a:rPr lang="en-GB" sz="1300">
                <a:solidFill>
                  <a:srgbClr val="51247A"/>
                </a:solidFill>
              </a:rPr>
              <a:t>Open ‘TSMR_prac.html’ and run the blocks of code in R/ R studio</a:t>
            </a:r>
            <a:endParaRPr sz="1300">
              <a:solidFill>
                <a:srgbClr val="51247A"/>
              </a:solidFill>
            </a:endParaRPr>
          </a:p>
          <a:p>
            <a:pPr indent="-158750" lvl="2" marL="1397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rgbClr val="51247A"/>
              </a:buClr>
              <a:buSzPts val="1500"/>
              <a:buChar char="●"/>
            </a:pPr>
            <a:r>
              <a:rPr lang="en-GB" sz="1300">
                <a:solidFill>
                  <a:srgbClr val="51247A"/>
                </a:solidFill>
              </a:rPr>
              <a:t>Remember to set your working directory to the same directory where you downloaded the course material at the beginning of the prac in R/ R studio </a:t>
            </a:r>
            <a:endParaRPr sz="1300">
              <a:solidFill>
                <a:srgbClr val="51247A"/>
              </a:solidFill>
            </a:endParaRPr>
          </a:p>
          <a:p>
            <a:pPr indent="-158750" lvl="2" marL="1397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rgbClr val="51247A"/>
              </a:buClr>
              <a:buSzPts val="1500"/>
              <a:buChar char="●"/>
            </a:pPr>
            <a:r>
              <a:rPr lang="en-GB" sz="1300">
                <a:solidFill>
                  <a:srgbClr val="51247A"/>
                </a:solidFill>
              </a:rPr>
              <a:t>e.g.  setwd("/home/**YOURNAMEHERE**/MR/PRACTICAL2/")</a:t>
            </a:r>
            <a:endParaRPr sz="1300">
              <a:solidFill>
                <a:srgbClr val="51247A"/>
              </a:solidFill>
            </a:endParaRPr>
          </a:p>
          <a:p>
            <a:pPr indent="-158750" lvl="2" marL="1397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rgbClr val="51247A"/>
              </a:buClr>
              <a:buSzPts val="1500"/>
              <a:buChar char="●"/>
            </a:pPr>
            <a:r>
              <a:rPr lang="en-GB" sz="1300">
                <a:solidFill>
                  <a:srgbClr val="51247A"/>
                </a:solidFill>
              </a:rPr>
              <a:t>Run the code in 5 blocks (labelled PART 1 through PART 5) </a:t>
            </a:r>
            <a:endParaRPr sz="1300">
              <a:solidFill>
                <a:srgbClr val="51247A"/>
              </a:solidFill>
            </a:endParaRPr>
          </a:p>
          <a:p>
            <a:pPr indent="-158750" lvl="2" marL="139700" rtl="0" algn="l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Clr>
                <a:srgbClr val="51247A"/>
              </a:buClr>
              <a:buSzPts val="1500"/>
              <a:buChar char="●"/>
            </a:pPr>
            <a:r>
              <a:rPr lang="en-GB" sz="1300">
                <a:solidFill>
                  <a:srgbClr val="51247A"/>
                </a:solidFill>
              </a:rPr>
              <a:t>Answer the questions as you go</a:t>
            </a:r>
            <a:endParaRPr sz="1100">
              <a:solidFill>
                <a:srgbClr val="51247A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66"/>
          <p:cNvSpPr txBox="1"/>
          <p:nvPr>
            <p:ph type="title"/>
          </p:nvPr>
        </p:nvSpPr>
        <p:spPr>
          <a:xfrm>
            <a:off x="15275" y="243550"/>
            <a:ext cx="7744500" cy="3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Does BMI causally affect Coronary Heart Disease?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21" name="Google Shape;521;p66"/>
          <p:cNvSpPr txBox="1"/>
          <p:nvPr/>
        </p:nvSpPr>
        <p:spPr>
          <a:xfrm>
            <a:off x="8406426" y="4895100"/>
            <a:ext cx="216000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66"/>
          <p:cNvSpPr/>
          <p:nvPr/>
        </p:nvSpPr>
        <p:spPr>
          <a:xfrm>
            <a:off x="1060025" y="3079000"/>
            <a:ext cx="1332300" cy="587400"/>
          </a:xfrm>
          <a:prstGeom prst="roundRect">
            <a:avLst>
              <a:gd fmla="val 16667" name="adj"/>
            </a:avLst>
          </a:prstGeom>
          <a:solidFill>
            <a:srgbClr val="D7D1CC"/>
          </a:solidFill>
          <a:ln cap="flat" cmpd="sng" w="19050">
            <a:solidFill>
              <a:srgbClr val="51247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51247A"/>
                </a:solidFill>
              </a:rPr>
              <a:t>SNPs</a:t>
            </a:r>
            <a:endParaRPr b="1">
              <a:solidFill>
                <a:srgbClr val="51247A"/>
              </a:solidFill>
            </a:endParaRPr>
          </a:p>
        </p:txBody>
      </p:sp>
      <p:sp>
        <p:nvSpPr>
          <p:cNvPr id="523" name="Google Shape;523;p66"/>
          <p:cNvSpPr/>
          <p:nvPr/>
        </p:nvSpPr>
        <p:spPr>
          <a:xfrm>
            <a:off x="3753450" y="3079000"/>
            <a:ext cx="1332300" cy="587400"/>
          </a:xfrm>
          <a:prstGeom prst="roundRect">
            <a:avLst>
              <a:gd fmla="val 16667" name="adj"/>
            </a:avLst>
          </a:prstGeom>
          <a:solidFill>
            <a:srgbClr val="D7D1CC"/>
          </a:solidFill>
          <a:ln cap="flat" cmpd="sng" w="19050">
            <a:solidFill>
              <a:srgbClr val="51247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51247A"/>
                </a:solidFill>
              </a:rPr>
              <a:t>BMI</a:t>
            </a:r>
            <a:endParaRPr b="1">
              <a:solidFill>
                <a:srgbClr val="51247A"/>
              </a:solidFill>
            </a:endParaRPr>
          </a:p>
        </p:txBody>
      </p:sp>
      <p:sp>
        <p:nvSpPr>
          <p:cNvPr id="524" name="Google Shape;524;p66"/>
          <p:cNvSpPr/>
          <p:nvPr/>
        </p:nvSpPr>
        <p:spPr>
          <a:xfrm>
            <a:off x="5177450" y="1543525"/>
            <a:ext cx="1350000" cy="587400"/>
          </a:xfrm>
          <a:prstGeom prst="roundRect">
            <a:avLst>
              <a:gd fmla="val 16667" name="adj"/>
            </a:avLst>
          </a:prstGeom>
          <a:solidFill>
            <a:srgbClr val="D7D1CC"/>
          </a:solidFill>
          <a:ln cap="flat" cmpd="sng" w="19050">
            <a:solidFill>
              <a:srgbClr val="51247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51247A"/>
                </a:solidFill>
              </a:rPr>
              <a:t>Confounders</a:t>
            </a:r>
            <a:endParaRPr b="1">
              <a:solidFill>
                <a:srgbClr val="51247A"/>
              </a:solidFill>
            </a:endParaRPr>
          </a:p>
        </p:txBody>
      </p:sp>
      <p:sp>
        <p:nvSpPr>
          <p:cNvPr id="525" name="Google Shape;525;p66"/>
          <p:cNvSpPr/>
          <p:nvPr/>
        </p:nvSpPr>
        <p:spPr>
          <a:xfrm>
            <a:off x="6490575" y="3079000"/>
            <a:ext cx="1332300" cy="587400"/>
          </a:xfrm>
          <a:prstGeom prst="roundRect">
            <a:avLst>
              <a:gd fmla="val 16667" name="adj"/>
            </a:avLst>
          </a:prstGeom>
          <a:solidFill>
            <a:srgbClr val="D7D1CC"/>
          </a:solidFill>
          <a:ln cap="flat" cmpd="sng" w="19050">
            <a:solidFill>
              <a:srgbClr val="51247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51247A"/>
                </a:solidFill>
              </a:rPr>
              <a:t>CHD</a:t>
            </a:r>
            <a:endParaRPr b="1">
              <a:solidFill>
                <a:srgbClr val="51247A"/>
              </a:solidFill>
            </a:endParaRPr>
          </a:p>
        </p:txBody>
      </p:sp>
      <p:cxnSp>
        <p:nvCxnSpPr>
          <p:cNvPr id="526" name="Google Shape;526;p66"/>
          <p:cNvCxnSpPr/>
          <p:nvPr/>
        </p:nvCxnSpPr>
        <p:spPr>
          <a:xfrm>
            <a:off x="2549525" y="3366750"/>
            <a:ext cx="1100700" cy="8400"/>
          </a:xfrm>
          <a:prstGeom prst="straightConnector1">
            <a:avLst/>
          </a:prstGeom>
          <a:noFill/>
          <a:ln cap="flat" cmpd="sng" w="28575">
            <a:solidFill>
              <a:srgbClr val="51247A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27" name="Google Shape;527;p66"/>
          <p:cNvCxnSpPr/>
          <p:nvPr/>
        </p:nvCxnSpPr>
        <p:spPr>
          <a:xfrm>
            <a:off x="5238150" y="3368500"/>
            <a:ext cx="1100700" cy="8400"/>
          </a:xfrm>
          <a:prstGeom prst="straightConnector1">
            <a:avLst/>
          </a:prstGeom>
          <a:noFill/>
          <a:ln cap="flat" cmpd="sng" w="28575">
            <a:solidFill>
              <a:srgbClr val="51247A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28" name="Google Shape;528;p66"/>
          <p:cNvCxnSpPr/>
          <p:nvPr/>
        </p:nvCxnSpPr>
        <p:spPr>
          <a:xfrm flipH="1">
            <a:off x="4652000" y="2282150"/>
            <a:ext cx="1191600" cy="645600"/>
          </a:xfrm>
          <a:prstGeom prst="straightConnector1">
            <a:avLst/>
          </a:prstGeom>
          <a:noFill/>
          <a:ln cap="flat" cmpd="sng" w="28575">
            <a:solidFill>
              <a:srgbClr val="51247A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29" name="Google Shape;529;p66"/>
          <p:cNvCxnSpPr/>
          <p:nvPr/>
        </p:nvCxnSpPr>
        <p:spPr>
          <a:xfrm>
            <a:off x="5893875" y="2281350"/>
            <a:ext cx="1191600" cy="645600"/>
          </a:xfrm>
          <a:prstGeom prst="straightConnector1">
            <a:avLst/>
          </a:prstGeom>
          <a:noFill/>
          <a:ln cap="flat" cmpd="sng" w="28575">
            <a:solidFill>
              <a:srgbClr val="51247A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30" name="Google Shape;530;p66"/>
          <p:cNvSpPr txBox="1"/>
          <p:nvPr/>
        </p:nvSpPr>
        <p:spPr>
          <a:xfrm>
            <a:off x="1130375" y="3892450"/>
            <a:ext cx="1191600" cy="5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solidFill>
                  <a:schemeClr val="accent1"/>
                </a:solidFill>
              </a:rPr>
              <a:t>Instrumental Variable</a:t>
            </a:r>
            <a:endParaRPr sz="1300">
              <a:solidFill>
                <a:schemeClr val="accent1"/>
              </a:solidFill>
            </a:endParaRPr>
          </a:p>
        </p:txBody>
      </p:sp>
      <p:sp>
        <p:nvSpPr>
          <p:cNvPr id="531" name="Google Shape;531;p66"/>
          <p:cNvSpPr txBox="1"/>
          <p:nvPr/>
        </p:nvSpPr>
        <p:spPr>
          <a:xfrm>
            <a:off x="3823800" y="3892200"/>
            <a:ext cx="1191600" cy="5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solidFill>
                  <a:schemeClr val="accent1"/>
                </a:solidFill>
              </a:rPr>
              <a:t>Exposure</a:t>
            </a:r>
            <a:endParaRPr sz="1300">
              <a:solidFill>
                <a:schemeClr val="accent1"/>
              </a:solidFill>
            </a:endParaRPr>
          </a:p>
        </p:txBody>
      </p:sp>
      <p:sp>
        <p:nvSpPr>
          <p:cNvPr id="532" name="Google Shape;532;p66"/>
          <p:cNvSpPr txBox="1"/>
          <p:nvPr/>
        </p:nvSpPr>
        <p:spPr>
          <a:xfrm>
            <a:off x="6560925" y="3892450"/>
            <a:ext cx="1191600" cy="5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solidFill>
                  <a:schemeClr val="accent1"/>
                </a:solidFill>
              </a:rPr>
              <a:t>Outcome</a:t>
            </a:r>
            <a:endParaRPr sz="1300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67"/>
          <p:cNvSpPr txBox="1"/>
          <p:nvPr>
            <p:ph type="title"/>
          </p:nvPr>
        </p:nvSpPr>
        <p:spPr>
          <a:xfrm>
            <a:off x="15275" y="243550"/>
            <a:ext cx="7744500" cy="3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Does BMI causally affect Coronary Heart Disease?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38" name="Google Shape;538;p67"/>
          <p:cNvSpPr txBox="1"/>
          <p:nvPr/>
        </p:nvSpPr>
        <p:spPr>
          <a:xfrm>
            <a:off x="8406426" y="4895100"/>
            <a:ext cx="216000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9" name="Google Shape;539;p67"/>
          <p:cNvSpPr txBox="1"/>
          <p:nvPr/>
        </p:nvSpPr>
        <p:spPr>
          <a:xfrm>
            <a:off x="422825" y="1557425"/>
            <a:ext cx="8465400" cy="33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Char char="●"/>
            </a:pPr>
            <a:r>
              <a:rPr lang="en-GB" sz="1300">
                <a:solidFill>
                  <a:schemeClr val="accent1"/>
                </a:solidFill>
              </a:rPr>
              <a:t>Identify independent SNPs from BMI GWAS for use as the instrument variable of MR.</a:t>
            </a:r>
            <a:endParaRPr sz="1300">
              <a:solidFill>
                <a:schemeClr val="accent1"/>
              </a:solidFill>
            </a:endParaRPr>
          </a:p>
          <a:p>
            <a:pPr indent="-3111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Char char="○"/>
            </a:pPr>
            <a:r>
              <a:rPr lang="en-GB" sz="1300">
                <a:solidFill>
                  <a:schemeClr val="accent1"/>
                </a:solidFill>
              </a:rPr>
              <a:t>Data is preprocessed - threshold cut-off (p&lt;5-08) and clumping (LD independence, 10,000 kb, r2=0.001)</a:t>
            </a:r>
            <a:endParaRPr sz="1300">
              <a:solidFill>
                <a:schemeClr val="accent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1"/>
              </a:solidFill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Char char="●"/>
            </a:pPr>
            <a:r>
              <a:rPr lang="en-GB" sz="1300">
                <a:solidFill>
                  <a:schemeClr val="accent1"/>
                </a:solidFill>
              </a:rPr>
              <a:t>Merge and harmonize with SNPs from the CHD GWAS.</a:t>
            </a:r>
            <a:endParaRPr sz="1300">
              <a:solidFill>
                <a:schemeClr val="accent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1"/>
              </a:solidFill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Char char="●"/>
            </a:pPr>
            <a:r>
              <a:rPr lang="en-GB" sz="1300">
                <a:solidFill>
                  <a:schemeClr val="accent1"/>
                </a:solidFill>
              </a:rPr>
              <a:t>Check for palindromic SNPs and for SNPs in opposing directions.</a:t>
            </a:r>
            <a:endParaRPr sz="1300">
              <a:solidFill>
                <a:schemeClr val="accent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1"/>
              </a:solidFill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Char char="●"/>
            </a:pPr>
            <a:r>
              <a:rPr lang="en-GB" sz="1300">
                <a:solidFill>
                  <a:schemeClr val="accent1"/>
                </a:solidFill>
              </a:rPr>
              <a:t>Estimate Wald Ratio and meta analyze results.</a:t>
            </a:r>
            <a:endParaRPr sz="1300">
              <a:solidFill>
                <a:schemeClr val="accent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1"/>
              </a:solidFill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Char char="●"/>
            </a:pPr>
            <a:r>
              <a:rPr lang="en-GB" sz="1300">
                <a:solidFill>
                  <a:schemeClr val="accent1"/>
                </a:solidFill>
              </a:rPr>
              <a:t>Calculate heterogeneity statistics.</a:t>
            </a:r>
            <a:endParaRPr sz="1300">
              <a:solidFill>
                <a:schemeClr val="accent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1"/>
              </a:solidFill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Char char="●"/>
            </a:pPr>
            <a:r>
              <a:rPr lang="en-GB" sz="1300">
                <a:solidFill>
                  <a:schemeClr val="accent1"/>
                </a:solidFill>
              </a:rPr>
              <a:t>Run sensitivity analyses.</a:t>
            </a:r>
            <a:endParaRPr sz="1300"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accent1"/>
              </a:solidFill>
            </a:endParaRPr>
          </a:p>
        </p:txBody>
      </p:sp>
      <p:sp>
        <p:nvSpPr>
          <p:cNvPr id="540" name="Google Shape;540;p67"/>
          <p:cNvSpPr txBox="1"/>
          <p:nvPr/>
        </p:nvSpPr>
        <p:spPr>
          <a:xfrm>
            <a:off x="431100" y="1176750"/>
            <a:ext cx="2201100" cy="3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500">
                <a:solidFill>
                  <a:schemeClr val="accent1"/>
                </a:solidFill>
              </a:rPr>
              <a:t>Objectives</a:t>
            </a:r>
            <a:endParaRPr b="1" sz="1500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68"/>
          <p:cNvSpPr txBox="1"/>
          <p:nvPr>
            <p:ph type="title"/>
          </p:nvPr>
        </p:nvSpPr>
        <p:spPr>
          <a:xfrm>
            <a:off x="15275" y="243550"/>
            <a:ext cx="7744500" cy="3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Sensitivity Analyses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46" name="Google Shape;546;p68"/>
          <p:cNvSpPr txBox="1"/>
          <p:nvPr/>
        </p:nvSpPr>
        <p:spPr>
          <a:xfrm>
            <a:off x="8406426" y="4895100"/>
            <a:ext cx="216000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68"/>
          <p:cNvSpPr txBox="1"/>
          <p:nvPr/>
        </p:nvSpPr>
        <p:spPr>
          <a:xfrm>
            <a:off x="481025" y="851400"/>
            <a:ext cx="16923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solidFill>
                  <a:schemeClr val="accent1"/>
                </a:solidFill>
              </a:rPr>
              <a:t>Interpret the results</a:t>
            </a:r>
            <a:endParaRPr sz="1300"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accent1"/>
              </a:solidFill>
            </a:endParaRPr>
          </a:p>
        </p:txBody>
      </p:sp>
      <p:graphicFrame>
        <p:nvGraphicFramePr>
          <p:cNvPr id="548" name="Google Shape;548;p68"/>
          <p:cNvGraphicFramePr/>
          <p:nvPr/>
        </p:nvGraphicFramePr>
        <p:xfrm>
          <a:off x="739838" y="1428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{7194AB01-BE7D-423A-A48B-CA59D9BE2F65}</a:tableStyleId>
              </a:tblPr>
              <a:tblGrid>
                <a:gridCol w="1949750"/>
                <a:gridCol w="886575"/>
                <a:gridCol w="965600"/>
                <a:gridCol w="965600"/>
                <a:gridCol w="965600"/>
                <a:gridCol w="965600"/>
                <a:gridCol w="965600"/>
              </a:tblGrid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Parameter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estimate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se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lower_CI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upper_CI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p_value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IVW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0.288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0.086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0.116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0.460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0.001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MR-Egger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0.376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0.210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-0.042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0.794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0.077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MR-Egger-Intercept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alpha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-0.003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-0.015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0.009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0.645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Weighted_median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0.380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0.118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0.083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0.554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0.006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Weighted_mode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0.311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0.129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0.058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0.565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0.019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49" name="Google Shape;549;p68"/>
          <p:cNvSpPr txBox="1"/>
          <p:nvPr/>
        </p:nvSpPr>
        <p:spPr>
          <a:xfrm>
            <a:off x="481025" y="4028225"/>
            <a:ext cx="7340100" cy="79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Char char="●"/>
            </a:pPr>
            <a:r>
              <a:rPr lang="en-GB" sz="1300">
                <a:solidFill>
                  <a:schemeClr val="accent1"/>
                </a:solidFill>
              </a:rPr>
              <a:t>How consistent do the estimates of the causal effect look across the different approaches?</a:t>
            </a:r>
            <a:endParaRPr sz="1300">
              <a:solidFill>
                <a:schemeClr val="accent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69"/>
          <p:cNvSpPr txBox="1"/>
          <p:nvPr>
            <p:ph type="title"/>
          </p:nvPr>
        </p:nvSpPr>
        <p:spPr>
          <a:xfrm>
            <a:off x="15275" y="243550"/>
            <a:ext cx="7744500" cy="3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Sensitivity Analyses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55" name="Google Shape;555;p69"/>
          <p:cNvSpPr txBox="1"/>
          <p:nvPr/>
        </p:nvSpPr>
        <p:spPr>
          <a:xfrm>
            <a:off x="8406426" y="4895100"/>
            <a:ext cx="216000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69"/>
          <p:cNvSpPr txBox="1"/>
          <p:nvPr/>
        </p:nvSpPr>
        <p:spPr>
          <a:xfrm>
            <a:off x="481025" y="851400"/>
            <a:ext cx="16923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solidFill>
                  <a:schemeClr val="accent1"/>
                </a:solidFill>
              </a:rPr>
              <a:t>Interpret the results</a:t>
            </a:r>
            <a:endParaRPr sz="1300"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accent1"/>
              </a:solidFill>
            </a:endParaRPr>
          </a:p>
        </p:txBody>
      </p:sp>
      <p:graphicFrame>
        <p:nvGraphicFramePr>
          <p:cNvPr id="557" name="Google Shape;557;p69"/>
          <p:cNvGraphicFramePr/>
          <p:nvPr/>
        </p:nvGraphicFramePr>
        <p:xfrm>
          <a:off x="739838" y="1428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{7194AB01-BE7D-423A-A48B-CA59D9BE2F65}</a:tableStyleId>
              </a:tblPr>
              <a:tblGrid>
                <a:gridCol w="1949750"/>
                <a:gridCol w="886575"/>
                <a:gridCol w="965600"/>
                <a:gridCol w="965600"/>
                <a:gridCol w="965600"/>
                <a:gridCol w="965600"/>
                <a:gridCol w="965600"/>
              </a:tblGrid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Parameter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estimate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se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lower_CI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upper_CI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p_value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IVW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0.288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0.086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0.116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0.460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0.001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MR-Egger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0.376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0.210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-0.042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0.794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0.077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MR-Egger-Intercept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alpha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-0.003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-0.015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0.009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0.645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Weighted_median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0.380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0.118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0.083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0.554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0.006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Weighted_mode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0.311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0.129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0.058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0.565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0.019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58" name="Google Shape;558;p69"/>
          <p:cNvSpPr txBox="1"/>
          <p:nvPr/>
        </p:nvSpPr>
        <p:spPr>
          <a:xfrm>
            <a:off x="481025" y="4028225"/>
            <a:ext cx="7340100" cy="79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Char char="●"/>
            </a:pPr>
            <a:r>
              <a:rPr lang="en-GB" sz="1300">
                <a:solidFill>
                  <a:schemeClr val="accent1"/>
                </a:solidFill>
              </a:rPr>
              <a:t>How consistent do the estimates of the causal effect look across the different approaches?</a:t>
            </a:r>
            <a:endParaRPr sz="1300">
              <a:solidFill>
                <a:schemeClr val="accent1"/>
              </a:solidFill>
            </a:endParaRPr>
          </a:p>
          <a:p>
            <a:pPr indent="-31115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300"/>
              <a:buChar char="○"/>
            </a:pPr>
            <a:r>
              <a:rPr lang="en-GB" sz="1300">
                <a:solidFill>
                  <a:srgbClr val="FF0000"/>
                </a:solidFill>
              </a:rPr>
              <a:t>The coefficients are reasonably consistent across the different sensitivity analyses</a:t>
            </a:r>
            <a:endParaRPr sz="1300">
              <a:solidFill>
                <a:srgbClr val="FF0000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70"/>
          <p:cNvSpPr txBox="1"/>
          <p:nvPr>
            <p:ph type="title"/>
          </p:nvPr>
        </p:nvSpPr>
        <p:spPr>
          <a:xfrm>
            <a:off x="15275" y="243550"/>
            <a:ext cx="7744500" cy="3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Sensitivity Analyses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64" name="Google Shape;564;p70"/>
          <p:cNvSpPr txBox="1"/>
          <p:nvPr/>
        </p:nvSpPr>
        <p:spPr>
          <a:xfrm>
            <a:off x="8406426" y="4895100"/>
            <a:ext cx="216000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" name="Google Shape;565;p70"/>
          <p:cNvSpPr txBox="1"/>
          <p:nvPr/>
        </p:nvSpPr>
        <p:spPr>
          <a:xfrm>
            <a:off x="481025" y="699000"/>
            <a:ext cx="16923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solidFill>
                  <a:schemeClr val="accent1"/>
                </a:solidFill>
              </a:rPr>
              <a:t>Interpret the results</a:t>
            </a:r>
            <a:endParaRPr sz="1300"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accent1"/>
              </a:solidFill>
            </a:endParaRPr>
          </a:p>
        </p:txBody>
      </p:sp>
      <p:graphicFrame>
        <p:nvGraphicFramePr>
          <p:cNvPr id="566" name="Google Shape;566;p70"/>
          <p:cNvGraphicFramePr/>
          <p:nvPr/>
        </p:nvGraphicFramePr>
        <p:xfrm>
          <a:off x="739838" y="1200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{7194AB01-BE7D-423A-A48B-CA59D9BE2F65}</a:tableStyleId>
              </a:tblPr>
              <a:tblGrid>
                <a:gridCol w="1949750"/>
                <a:gridCol w="886575"/>
                <a:gridCol w="965600"/>
                <a:gridCol w="965600"/>
                <a:gridCol w="965600"/>
                <a:gridCol w="965600"/>
                <a:gridCol w="965600"/>
              </a:tblGrid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Parameter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estimate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se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lower_CI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upper_CI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p_value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IVW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0.288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0.086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0.116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0.460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0.001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MR-Egger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0.376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0.210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-0.042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0.794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0.077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MR-Egger-Intercept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alpha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-0.003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-0.015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0.009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0.645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Weighted_median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0.380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0.118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0.083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0.554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0.006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Weighted_mode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0.311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0.129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0.058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0.565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0.019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67" name="Google Shape;567;p70"/>
          <p:cNvSpPr txBox="1"/>
          <p:nvPr/>
        </p:nvSpPr>
        <p:spPr>
          <a:xfrm>
            <a:off x="481025" y="3783550"/>
            <a:ext cx="7340100" cy="79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Char char="●"/>
            </a:pPr>
            <a:r>
              <a:rPr lang="en-GB" sz="1300">
                <a:solidFill>
                  <a:schemeClr val="accent1"/>
                </a:solidFill>
              </a:rPr>
              <a:t>Does a p value of p=0.64 for the MR Egger intercept indicate the pleiotropy is not present in the data?</a:t>
            </a:r>
            <a:endParaRPr sz="1300">
              <a:solidFill>
                <a:schemeClr val="accent1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1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p71"/>
          <p:cNvSpPr txBox="1"/>
          <p:nvPr>
            <p:ph type="title"/>
          </p:nvPr>
        </p:nvSpPr>
        <p:spPr>
          <a:xfrm>
            <a:off x="15275" y="243550"/>
            <a:ext cx="7744500" cy="3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Sensitivity Analyses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73" name="Google Shape;573;p71"/>
          <p:cNvSpPr txBox="1"/>
          <p:nvPr/>
        </p:nvSpPr>
        <p:spPr>
          <a:xfrm>
            <a:off x="8406426" y="4895100"/>
            <a:ext cx="216000" cy="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71"/>
          <p:cNvSpPr txBox="1"/>
          <p:nvPr/>
        </p:nvSpPr>
        <p:spPr>
          <a:xfrm>
            <a:off x="481025" y="699000"/>
            <a:ext cx="1692300" cy="4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solidFill>
                  <a:schemeClr val="accent1"/>
                </a:solidFill>
              </a:rPr>
              <a:t>Interpret the results</a:t>
            </a:r>
            <a:endParaRPr sz="1300">
              <a:solidFill>
                <a:schemeClr val="accen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accent1"/>
              </a:solidFill>
            </a:endParaRPr>
          </a:p>
        </p:txBody>
      </p:sp>
      <p:graphicFrame>
        <p:nvGraphicFramePr>
          <p:cNvPr id="575" name="Google Shape;575;p71"/>
          <p:cNvGraphicFramePr/>
          <p:nvPr/>
        </p:nvGraphicFramePr>
        <p:xfrm>
          <a:off x="739838" y="1200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{7194AB01-BE7D-423A-A48B-CA59D9BE2F65}</a:tableStyleId>
              </a:tblPr>
              <a:tblGrid>
                <a:gridCol w="1949750"/>
                <a:gridCol w="886575"/>
                <a:gridCol w="965600"/>
                <a:gridCol w="965600"/>
                <a:gridCol w="965600"/>
                <a:gridCol w="965600"/>
                <a:gridCol w="965600"/>
              </a:tblGrid>
              <a:tr h="381000"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Parameter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estimate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se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lower_CI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upper_CI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p_value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IVW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0.288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0.086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0.116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0.460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0.001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MR-Egger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0.376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0.210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-0.042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0.794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0.077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MR-Egger-Intercept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alpha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-0.003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-0.015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0.009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0.645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Weighted_median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0.380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0.118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0.083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0.554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0.006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Weighted_mode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>
                          <a:solidFill>
                            <a:srgbClr val="51247A"/>
                          </a:solidFill>
                        </a:rPr>
                        <a:t>beta</a:t>
                      </a:r>
                      <a:endParaRPr b="1">
                        <a:solidFill>
                          <a:srgbClr val="51247A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0.311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0.129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0.058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0.565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0.019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76" name="Google Shape;576;p71"/>
          <p:cNvSpPr txBox="1"/>
          <p:nvPr/>
        </p:nvSpPr>
        <p:spPr>
          <a:xfrm>
            <a:off x="481025" y="3783550"/>
            <a:ext cx="7340100" cy="79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Char char="●"/>
            </a:pPr>
            <a:r>
              <a:rPr lang="en-GB" sz="1300">
                <a:solidFill>
                  <a:schemeClr val="accent1"/>
                </a:solidFill>
              </a:rPr>
              <a:t>Does a p value of p=0.64 for the MR Egger intercept indicate the pleiotropy is not present in the data?</a:t>
            </a:r>
            <a:endParaRPr sz="1300">
              <a:solidFill>
                <a:schemeClr val="accent1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1"/>
              </a:solidFill>
            </a:endParaRPr>
          </a:p>
          <a:p>
            <a:pPr indent="-3111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300"/>
              <a:buChar char="○"/>
            </a:pPr>
            <a:r>
              <a:rPr lang="en-GB" sz="1300">
                <a:solidFill>
                  <a:srgbClr val="FF0000"/>
                </a:solidFill>
              </a:rPr>
              <a:t>This result suggests that directional pleiotropy is not present in the data (balanced pleiotropy may still be present - i.e. when the pleiotropic effects of SNPs tend to balance out).</a:t>
            </a:r>
            <a:endParaRPr sz="13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University of Queensland">
  <a:themeElements>
    <a:clrScheme name="UQ">
      <a:dk1>
        <a:srgbClr val="2B1D37"/>
      </a:dk1>
      <a:lt1>
        <a:srgbClr val="FFFFFF"/>
      </a:lt1>
      <a:dk2>
        <a:srgbClr val="999490"/>
      </a:dk2>
      <a:lt2>
        <a:srgbClr val="D7D1CC"/>
      </a:lt2>
      <a:accent1>
        <a:srgbClr val="51247A"/>
      </a:accent1>
      <a:accent2>
        <a:srgbClr val="962A8B"/>
      </a:accent2>
      <a:accent3>
        <a:srgbClr val="D7D1CC"/>
      </a:accent3>
      <a:accent4>
        <a:srgbClr val="E62645"/>
      </a:accent4>
      <a:accent5>
        <a:srgbClr val="4085C6"/>
      </a:accent5>
      <a:accent6>
        <a:srgbClr val="FBB800"/>
      </a:accent6>
      <a:hlink>
        <a:srgbClr val="51247A"/>
      </a:hlink>
      <a:folHlink>
        <a:srgbClr val="962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