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8" r:id="rId1"/>
    <p:sldMasterId id="2147483709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2" r:id="rId8"/>
    <p:sldId id="264" r:id="rId9"/>
    <p:sldId id="266" r:id="rId10"/>
    <p:sldId id="267" r:id="rId11"/>
  </p:sldIdLst>
  <p:sldSz cx="9144000" cy="5143500" type="screen16x9"/>
  <p:notesSz cx="6858000" cy="9144000"/>
  <p:embeddedFontLst>
    <p:embeddedFont>
      <p:font typeface="Montserrat Medium" panose="00000600000000000000" pitchFamily="2" charset="77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5633A0-62A1-434D-A7AE-778D95D41B5F}" v="13" dt="2026-07-01T22:55:23.878"/>
  </p1510:revLst>
</p1510:revInfo>
</file>

<file path=ppt/tableStyles.xml><?xml version="1.0" encoding="utf-8"?>
<a:tblStyleLst xmlns:a="http://schemas.openxmlformats.org/drawingml/2006/main" def="{7194AB01-BE7D-423A-A48B-CA59D9BE2F65}">
  <a:tblStyle styleId="{7194AB01-BE7D-423A-A48B-CA59D9BE2F6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6"/>
  </p:normalViewPr>
  <p:slideViewPr>
    <p:cSldViewPr snapToGrid="0">
      <p:cViewPr varScale="1">
        <p:scale>
          <a:sx n="149" d="100"/>
          <a:sy n="149" d="100"/>
        </p:scale>
        <p:origin x="5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Brito Nunes" userId="777414f9-52c3-42b8-979c-91b06445ebcb" providerId="ADAL" clId="{B394EA03-4896-5A3A-89A7-C8C73DE79336}"/>
    <pc:docChg chg="undo custSel mod addSld delSld modSld">
      <pc:chgData name="Caroline Brito Nunes" userId="777414f9-52c3-42b8-979c-91b06445ebcb" providerId="ADAL" clId="{B394EA03-4896-5A3A-89A7-C8C73DE79336}" dt="2026-07-01T22:55:41.848" v="117" actId="1076"/>
      <pc:docMkLst>
        <pc:docMk/>
      </pc:docMkLst>
      <pc:sldChg chg="addSp modSp mod">
        <pc:chgData name="Caroline Brito Nunes" userId="777414f9-52c3-42b8-979c-91b06445ebcb" providerId="ADAL" clId="{B394EA03-4896-5A3A-89A7-C8C73DE79336}" dt="2026-07-01T05:00:09.800" v="52" actId="20577"/>
        <pc:sldMkLst>
          <pc:docMk/>
          <pc:sldMk cId="0" sldId="256"/>
        </pc:sldMkLst>
        <pc:spChg chg="add mod">
          <ac:chgData name="Caroline Brito Nunes" userId="777414f9-52c3-42b8-979c-91b06445ebcb" providerId="ADAL" clId="{B394EA03-4896-5A3A-89A7-C8C73DE79336}" dt="2026-07-01T05:00:09.800" v="52" actId="20577"/>
          <ac:spMkLst>
            <pc:docMk/>
            <pc:sldMk cId="0" sldId="256"/>
            <ac:spMk id="2" creationId="{9A470151-4A75-89B6-8BB2-81D2E0881CA3}"/>
          </ac:spMkLst>
        </pc:spChg>
        <pc:spChg chg="mod">
          <ac:chgData name="Caroline Brito Nunes" userId="777414f9-52c3-42b8-979c-91b06445ebcb" providerId="ADAL" clId="{B394EA03-4896-5A3A-89A7-C8C73DE79336}" dt="2026-07-01T05:00:00.244" v="51" actId="1076"/>
          <ac:spMkLst>
            <pc:docMk/>
            <pc:sldMk cId="0" sldId="256"/>
            <ac:spMk id="501" creationId="{00000000-0000-0000-0000-000000000000}"/>
          </ac:spMkLst>
        </pc:spChg>
      </pc:sldChg>
      <pc:sldChg chg="modSp mod">
        <pc:chgData name="Caroline Brito Nunes" userId="777414f9-52c3-42b8-979c-91b06445ebcb" providerId="ADAL" clId="{B394EA03-4896-5A3A-89A7-C8C73DE79336}" dt="2026-07-01T05:00:55.886" v="54" actId="20577"/>
        <pc:sldMkLst>
          <pc:docMk/>
          <pc:sldMk cId="0" sldId="257"/>
        </pc:sldMkLst>
        <pc:spChg chg="mod">
          <ac:chgData name="Caroline Brito Nunes" userId="777414f9-52c3-42b8-979c-91b06445ebcb" providerId="ADAL" clId="{B394EA03-4896-5A3A-89A7-C8C73DE79336}" dt="2026-07-01T05:00:55.886" v="54" actId="20577"/>
          <ac:spMkLst>
            <pc:docMk/>
            <pc:sldMk cId="0" sldId="257"/>
            <ac:spMk id="508" creationId="{00000000-0000-0000-0000-000000000000}"/>
          </ac:spMkLst>
        </pc:spChg>
      </pc:sldChg>
      <pc:sldChg chg="modSp mod">
        <pc:chgData name="Caroline Brito Nunes" userId="777414f9-52c3-42b8-979c-91b06445ebcb" providerId="ADAL" clId="{B394EA03-4896-5A3A-89A7-C8C73DE79336}" dt="2026-07-01T22:48:58.185" v="70" actId="12"/>
        <pc:sldMkLst>
          <pc:docMk/>
          <pc:sldMk cId="0" sldId="258"/>
        </pc:sldMkLst>
        <pc:spChg chg="mod">
          <ac:chgData name="Caroline Brito Nunes" userId="777414f9-52c3-42b8-979c-91b06445ebcb" providerId="ADAL" clId="{B394EA03-4896-5A3A-89A7-C8C73DE79336}" dt="2026-07-01T22:48:58.185" v="70" actId="12"/>
          <ac:spMkLst>
            <pc:docMk/>
            <pc:sldMk cId="0" sldId="258"/>
            <ac:spMk id="515" creationId="{00000000-0000-0000-0000-000000000000}"/>
          </ac:spMkLst>
        </pc:spChg>
      </pc:sldChg>
      <pc:sldChg chg="modSp mod">
        <pc:chgData name="Caroline Brito Nunes" userId="777414f9-52c3-42b8-979c-91b06445ebcb" providerId="ADAL" clId="{B394EA03-4896-5A3A-89A7-C8C73DE79336}" dt="2026-07-01T22:49:43.685" v="74" actId="1076"/>
        <pc:sldMkLst>
          <pc:docMk/>
          <pc:sldMk cId="0" sldId="259"/>
        </pc:sldMkLst>
        <pc:spChg chg="mod">
          <ac:chgData name="Caroline Brito Nunes" userId="777414f9-52c3-42b8-979c-91b06445ebcb" providerId="ADAL" clId="{B394EA03-4896-5A3A-89A7-C8C73DE79336}" dt="2026-07-01T22:49:43.685" v="74" actId="1076"/>
          <ac:spMkLst>
            <pc:docMk/>
            <pc:sldMk cId="0" sldId="259"/>
            <ac:spMk id="524" creationId="{00000000-0000-0000-0000-000000000000}"/>
          </ac:spMkLst>
        </pc:spChg>
        <pc:cxnChg chg="mod">
          <ac:chgData name="Caroline Brito Nunes" userId="777414f9-52c3-42b8-979c-91b06445ebcb" providerId="ADAL" clId="{B394EA03-4896-5A3A-89A7-C8C73DE79336}" dt="2026-07-01T22:49:33.103" v="72" actId="14100"/>
          <ac:cxnSpMkLst>
            <pc:docMk/>
            <pc:sldMk cId="0" sldId="259"/>
            <ac:cxnSpMk id="528" creationId="{00000000-0000-0000-0000-000000000000}"/>
          </ac:cxnSpMkLst>
        </pc:cxnChg>
        <pc:cxnChg chg="mod">
          <ac:chgData name="Caroline Brito Nunes" userId="777414f9-52c3-42b8-979c-91b06445ebcb" providerId="ADAL" clId="{B394EA03-4896-5A3A-89A7-C8C73DE79336}" dt="2026-07-01T22:49:36.835" v="73" actId="14100"/>
          <ac:cxnSpMkLst>
            <pc:docMk/>
            <pc:sldMk cId="0" sldId="259"/>
            <ac:cxnSpMk id="529" creationId="{00000000-0000-0000-0000-000000000000}"/>
          </ac:cxnSpMkLst>
        </pc:cxnChg>
      </pc:sldChg>
      <pc:sldChg chg="modSp mod">
        <pc:chgData name="Caroline Brito Nunes" userId="777414f9-52c3-42b8-979c-91b06445ebcb" providerId="ADAL" clId="{B394EA03-4896-5A3A-89A7-C8C73DE79336}" dt="2026-07-01T22:50:45.075" v="79" actId="115"/>
        <pc:sldMkLst>
          <pc:docMk/>
          <pc:sldMk cId="0" sldId="260"/>
        </pc:sldMkLst>
        <pc:spChg chg="mod">
          <ac:chgData name="Caroline Brito Nunes" userId="777414f9-52c3-42b8-979c-91b06445ebcb" providerId="ADAL" clId="{B394EA03-4896-5A3A-89A7-C8C73DE79336}" dt="2026-07-01T22:50:45.075" v="79" actId="115"/>
          <ac:spMkLst>
            <pc:docMk/>
            <pc:sldMk cId="0" sldId="260"/>
            <ac:spMk id="539" creationId="{00000000-0000-0000-0000-000000000000}"/>
          </ac:spMkLst>
        </pc:spChg>
      </pc:sldChg>
      <pc:sldChg chg="del">
        <pc:chgData name="Caroline Brito Nunes" userId="777414f9-52c3-42b8-979c-91b06445ebcb" providerId="ADAL" clId="{B394EA03-4896-5A3A-89A7-C8C73DE79336}" dt="2026-07-01T05:04:19.662" v="55" actId="2696"/>
        <pc:sldMkLst>
          <pc:docMk/>
          <pc:sldMk cId="0" sldId="261"/>
        </pc:sldMkLst>
      </pc:sldChg>
      <pc:sldChg chg="modSp mod modAnim">
        <pc:chgData name="Caroline Brito Nunes" userId="777414f9-52c3-42b8-979c-91b06445ebcb" providerId="ADAL" clId="{B394EA03-4896-5A3A-89A7-C8C73DE79336}" dt="2026-07-01T22:51:41.556" v="85" actId="114"/>
        <pc:sldMkLst>
          <pc:docMk/>
          <pc:sldMk cId="0" sldId="262"/>
        </pc:sldMkLst>
        <pc:spChg chg="mod">
          <ac:chgData name="Caroline Brito Nunes" userId="777414f9-52c3-42b8-979c-91b06445ebcb" providerId="ADAL" clId="{B394EA03-4896-5A3A-89A7-C8C73DE79336}" dt="2026-07-01T22:51:41.556" v="85" actId="114"/>
          <ac:spMkLst>
            <pc:docMk/>
            <pc:sldMk cId="0" sldId="262"/>
            <ac:spMk id="556" creationId="{00000000-0000-0000-0000-000000000000}"/>
          </ac:spMkLst>
        </pc:spChg>
        <pc:spChg chg="mod">
          <ac:chgData name="Caroline Brito Nunes" userId="777414f9-52c3-42b8-979c-91b06445ebcb" providerId="ADAL" clId="{B394EA03-4896-5A3A-89A7-C8C73DE79336}" dt="2026-07-01T22:51:37.017" v="84" actId="1076"/>
          <ac:spMkLst>
            <pc:docMk/>
            <pc:sldMk cId="0" sldId="262"/>
            <ac:spMk id="558" creationId="{00000000-0000-0000-0000-000000000000}"/>
          </ac:spMkLst>
        </pc:spChg>
        <pc:graphicFrameChg chg="mod">
          <ac:chgData name="Caroline Brito Nunes" userId="777414f9-52c3-42b8-979c-91b06445ebcb" providerId="ADAL" clId="{B394EA03-4896-5A3A-89A7-C8C73DE79336}" dt="2026-07-01T22:51:31.599" v="83" actId="1076"/>
          <ac:graphicFrameMkLst>
            <pc:docMk/>
            <pc:sldMk cId="0" sldId="262"/>
            <ac:graphicFrameMk id="557" creationId="{00000000-0000-0000-0000-000000000000}"/>
          </ac:graphicFrameMkLst>
        </pc:graphicFrameChg>
      </pc:sldChg>
      <pc:sldChg chg="del">
        <pc:chgData name="Caroline Brito Nunes" userId="777414f9-52c3-42b8-979c-91b06445ebcb" providerId="ADAL" clId="{B394EA03-4896-5A3A-89A7-C8C73DE79336}" dt="2026-07-01T05:04:20.877" v="56" actId="2696"/>
        <pc:sldMkLst>
          <pc:docMk/>
          <pc:sldMk cId="0" sldId="263"/>
        </pc:sldMkLst>
      </pc:sldChg>
      <pc:sldChg chg="addSp delSp modSp mod delAnim modAnim">
        <pc:chgData name="Caroline Brito Nunes" userId="777414f9-52c3-42b8-979c-91b06445ebcb" providerId="ADAL" clId="{B394EA03-4896-5A3A-89A7-C8C73DE79336}" dt="2026-07-01T22:52:43.099" v="92" actId="1076"/>
        <pc:sldMkLst>
          <pc:docMk/>
          <pc:sldMk cId="0" sldId="264"/>
        </pc:sldMkLst>
        <pc:spChg chg="add mod">
          <ac:chgData name="Caroline Brito Nunes" userId="777414f9-52c3-42b8-979c-91b06445ebcb" providerId="ADAL" clId="{B394EA03-4896-5A3A-89A7-C8C73DE79336}" dt="2026-07-01T22:52:22.664" v="88"/>
          <ac:spMkLst>
            <pc:docMk/>
            <pc:sldMk cId="0" sldId="264"/>
            <ac:spMk id="2" creationId="{11EC96DF-3854-B635-BD8A-59E623B834F7}"/>
          </ac:spMkLst>
        </pc:spChg>
        <pc:spChg chg="add mod">
          <ac:chgData name="Caroline Brito Nunes" userId="777414f9-52c3-42b8-979c-91b06445ebcb" providerId="ADAL" clId="{B394EA03-4896-5A3A-89A7-C8C73DE79336}" dt="2026-07-01T22:52:43.099" v="92" actId="1076"/>
          <ac:spMkLst>
            <pc:docMk/>
            <pc:sldMk cId="0" sldId="264"/>
            <ac:spMk id="4" creationId="{1BDE15E4-0B5A-D9A5-CA58-3BFF602CE235}"/>
          </ac:spMkLst>
        </pc:spChg>
        <pc:spChg chg="del">
          <ac:chgData name="Caroline Brito Nunes" userId="777414f9-52c3-42b8-979c-91b06445ebcb" providerId="ADAL" clId="{B394EA03-4896-5A3A-89A7-C8C73DE79336}" dt="2026-07-01T22:52:15.360" v="87" actId="478"/>
          <ac:spMkLst>
            <pc:docMk/>
            <pc:sldMk cId="0" sldId="264"/>
            <ac:spMk id="573" creationId="{00000000-0000-0000-0000-000000000000}"/>
          </ac:spMkLst>
        </pc:spChg>
        <pc:spChg chg="del">
          <ac:chgData name="Caroline Brito Nunes" userId="777414f9-52c3-42b8-979c-91b06445ebcb" providerId="ADAL" clId="{B394EA03-4896-5A3A-89A7-C8C73DE79336}" dt="2026-07-01T22:52:15.360" v="87" actId="478"/>
          <ac:spMkLst>
            <pc:docMk/>
            <pc:sldMk cId="0" sldId="264"/>
            <ac:spMk id="574" creationId="{00000000-0000-0000-0000-000000000000}"/>
          </ac:spMkLst>
        </pc:spChg>
        <pc:spChg chg="del">
          <ac:chgData name="Caroline Brito Nunes" userId="777414f9-52c3-42b8-979c-91b06445ebcb" providerId="ADAL" clId="{B394EA03-4896-5A3A-89A7-C8C73DE79336}" dt="2026-07-01T22:52:15.360" v="87" actId="478"/>
          <ac:spMkLst>
            <pc:docMk/>
            <pc:sldMk cId="0" sldId="264"/>
            <ac:spMk id="576" creationId="{00000000-0000-0000-0000-000000000000}"/>
          </ac:spMkLst>
        </pc:spChg>
        <pc:graphicFrameChg chg="add mod">
          <ac:chgData name="Caroline Brito Nunes" userId="777414f9-52c3-42b8-979c-91b06445ebcb" providerId="ADAL" clId="{B394EA03-4896-5A3A-89A7-C8C73DE79336}" dt="2026-07-01T22:52:22.664" v="88"/>
          <ac:graphicFrameMkLst>
            <pc:docMk/>
            <pc:sldMk cId="0" sldId="264"/>
            <ac:graphicFrameMk id="3" creationId="{746EC3AD-70E6-7A17-5110-5966E0F7ABAE}"/>
          </ac:graphicFrameMkLst>
        </pc:graphicFrameChg>
        <pc:graphicFrameChg chg="del">
          <ac:chgData name="Caroline Brito Nunes" userId="777414f9-52c3-42b8-979c-91b06445ebcb" providerId="ADAL" clId="{B394EA03-4896-5A3A-89A7-C8C73DE79336}" dt="2026-07-01T22:52:15.360" v="87" actId="478"/>
          <ac:graphicFrameMkLst>
            <pc:docMk/>
            <pc:sldMk cId="0" sldId="264"/>
            <ac:graphicFrameMk id="575" creationId="{00000000-0000-0000-0000-000000000000}"/>
          </ac:graphicFrameMkLst>
        </pc:graphicFrameChg>
      </pc:sldChg>
      <pc:sldChg chg="del">
        <pc:chgData name="Caroline Brito Nunes" userId="777414f9-52c3-42b8-979c-91b06445ebcb" providerId="ADAL" clId="{B394EA03-4896-5A3A-89A7-C8C73DE79336}" dt="2026-07-01T05:04:22.083" v="57" actId="2696"/>
        <pc:sldMkLst>
          <pc:docMk/>
          <pc:sldMk cId="0" sldId="265"/>
        </pc:sldMkLst>
      </pc:sldChg>
      <pc:sldChg chg="addSp delSp modSp mod modAnim">
        <pc:chgData name="Caroline Brito Nunes" userId="777414f9-52c3-42b8-979c-91b06445ebcb" providerId="ADAL" clId="{B394EA03-4896-5A3A-89A7-C8C73DE79336}" dt="2026-07-01T22:54:56.135" v="103"/>
        <pc:sldMkLst>
          <pc:docMk/>
          <pc:sldMk cId="0" sldId="266"/>
        </pc:sldMkLst>
        <pc:spChg chg="add mod">
          <ac:chgData name="Caroline Brito Nunes" userId="777414f9-52c3-42b8-979c-91b06445ebcb" providerId="ADAL" clId="{B394EA03-4896-5A3A-89A7-C8C73DE79336}" dt="2026-07-01T22:53:31.832" v="101"/>
          <ac:spMkLst>
            <pc:docMk/>
            <pc:sldMk cId="0" sldId="266"/>
            <ac:spMk id="4" creationId="{4FE717FD-5BDD-77B7-7A84-4F6B53BB9654}"/>
          </ac:spMkLst>
        </pc:spChg>
        <pc:spChg chg="del mod">
          <ac:chgData name="Caroline Brito Nunes" userId="777414f9-52c3-42b8-979c-91b06445ebcb" providerId="ADAL" clId="{B394EA03-4896-5A3A-89A7-C8C73DE79336}" dt="2026-07-01T22:53:31.460" v="100" actId="478"/>
          <ac:spMkLst>
            <pc:docMk/>
            <pc:sldMk cId="0" sldId="266"/>
            <ac:spMk id="592" creationId="{00000000-0000-0000-0000-000000000000}"/>
          </ac:spMkLst>
        </pc:spChg>
        <pc:spChg chg="mod">
          <ac:chgData name="Caroline Brito Nunes" userId="777414f9-52c3-42b8-979c-91b06445ebcb" providerId="ADAL" clId="{B394EA03-4896-5A3A-89A7-C8C73DE79336}" dt="2026-07-01T22:53:35.814" v="102" actId="1076"/>
          <ac:spMkLst>
            <pc:docMk/>
            <pc:sldMk cId="0" sldId="266"/>
            <ac:spMk id="594" creationId="{00000000-0000-0000-0000-000000000000}"/>
          </ac:spMkLst>
        </pc:spChg>
        <pc:graphicFrameChg chg="add">
          <ac:chgData name="Caroline Brito Nunes" userId="777414f9-52c3-42b8-979c-91b06445ebcb" providerId="ADAL" clId="{B394EA03-4896-5A3A-89A7-C8C73DE79336}" dt="2026-07-01T22:53:11.183" v="97"/>
          <ac:graphicFrameMkLst>
            <pc:docMk/>
            <pc:sldMk cId="0" sldId="266"/>
            <ac:graphicFrameMk id="2" creationId="{D72EC83C-9B80-D987-B378-C285A4C9F7F3}"/>
          </ac:graphicFrameMkLst>
        </pc:graphicFrameChg>
        <pc:graphicFrameChg chg="add mod">
          <ac:chgData name="Caroline Brito Nunes" userId="777414f9-52c3-42b8-979c-91b06445ebcb" providerId="ADAL" clId="{B394EA03-4896-5A3A-89A7-C8C73DE79336}" dt="2026-07-01T22:53:19.272" v="98"/>
          <ac:graphicFrameMkLst>
            <pc:docMk/>
            <pc:sldMk cId="0" sldId="266"/>
            <ac:graphicFrameMk id="3" creationId="{EA560CB0-3563-69A0-E0EA-3A577A9C40F7}"/>
          </ac:graphicFrameMkLst>
        </pc:graphicFrameChg>
        <pc:graphicFrameChg chg="del">
          <ac:chgData name="Caroline Brito Nunes" userId="777414f9-52c3-42b8-979c-91b06445ebcb" providerId="ADAL" clId="{B394EA03-4896-5A3A-89A7-C8C73DE79336}" dt="2026-07-01T22:52:57.090" v="94" actId="478"/>
          <ac:graphicFrameMkLst>
            <pc:docMk/>
            <pc:sldMk cId="0" sldId="266"/>
            <ac:graphicFrameMk id="593" creationId="{00000000-0000-0000-0000-000000000000}"/>
          </ac:graphicFrameMkLst>
        </pc:graphicFrameChg>
      </pc:sldChg>
      <pc:sldChg chg="add del">
        <pc:chgData name="Caroline Brito Nunes" userId="777414f9-52c3-42b8-979c-91b06445ebcb" providerId="ADAL" clId="{B394EA03-4896-5A3A-89A7-C8C73DE79336}" dt="2026-07-01T22:52:52.709" v="93" actId="2696"/>
        <pc:sldMkLst>
          <pc:docMk/>
          <pc:sldMk cId="2821046660" sldId="267"/>
        </pc:sldMkLst>
      </pc:sldChg>
      <pc:sldChg chg="delSp modSp add mod">
        <pc:chgData name="Caroline Brito Nunes" userId="777414f9-52c3-42b8-979c-91b06445ebcb" providerId="ADAL" clId="{B394EA03-4896-5A3A-89A7-C8C73DE79336}" dt="2026-07-01T22:55:41.848" v="117" actId="1076"/>
        <pc:sldMkLst>
          <pc:docMk/>
          <pc:sldMk cId="3634365344" sldId="267"/>
        </pc:sldMkLst>
        <pc:spChg chg="mod">
          <ac:chgData name="Caroline Brito Nunes" userId="777414f9-52c3-42b8-979c-91b06445ebcb" providerId="ADAL" clId="{B394EA03-4896-5A3A-89A7-C8C73DE79336}" dt="2026-07-01T22:55:41.848" v="117" actId="1076"/>
          <ac:spMkLst>
            <pc:docMk/>
            <pc:sldMk cId="3634365344" sldId="267"/>
            <ac:spMk id="506" creationId="{A6F6BD33-ECD8-C186-C9B1-823132EEB13B}"/>
          </ac:spMkLst>
        </pc:spChg>
        <pc:spChg chg="del">
          <ac:chgData name="Caroline Brito Nunes" userId="777414f9-52c3-42b8-979c-91b06445ebcb" providerId="ADAL" clId="{B394EA03-4896-5A3A-89A7-C8C73DE79336}" dt="2026-07-01T22:55:26.045" v="105" actId="478"/>
          <ac:spMkLst>
            <pc:docMk/>
            <pc:sldMk cId="3634365344" sldId="267"/>
            <ac:spMk id="508" creationId="{D6D7ED0B-8A53-098C-94FA-8546E548F8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73c4fca19b_1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g273c4fca19b_1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e67757c255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g2e67757c255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e67757c255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g2e67757c25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2e67757c255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g2e67757c255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2e67757c255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g2e67757c255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2e67757c255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g2e67757c255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2e67757c255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g2e67757c255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2e67757c255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g2e67757c255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>
          <a:extLst>
            <a:ext uri="{FF2B5EF4-FFF2-40B4-BE49-F238E27FC236}">
              <a16:creationId xmlns:a16="http://schemas.microsoft.com/office/drawing/2014/main" id="{E6A673A5-E55D-9DDC-5250-AAE8E6D6B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e67757c255_0_46:notes">
            <a:extLst>
              <a:ext uri="{FF2B5EF4-FFF2-40B4-BE49-F238E27FC236}">
                <a16:creationId xmlns:a16="http://schemas.microsoft.com/office/drawing/2014/main" id="{4D3B63FF-0B5D-692B-9BE2-F06B05058A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g2e67757c255_0_46:notes">
            <a:extLst>
              <a:ext uri="{FF2B5EF4-FFF2-40B4-BE49-F238E27FC236}">
                <a16:creationId xmlns:a16="http://schemas.microsoft.com/office/drawing/2014/main" id="{CB09188F-8C1A-C062-C1B7-5668A47DE9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0768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ver 1">
  <p:cSld name="Cover 1">
    <p:bg>
      <p:bgPr>
        <a:gradFill>
          <a:gsLst>
            <a:gs pos="0">
              <a:srgbClr val="962A8B"/>
            </a:gs>
            <a:gs pos="100000">
              <a:schemeClr val="accent1"/>
            </a:gs>
          </a:gsLst>
          <a:lin ang="0" scaled="0"/>
        </a:gra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/>
          <p:nvPr/>
        </p:nvSpPr>
        <p:spPr>
          <a:xfrm>
            <a:off x="-387" y="0"/>
            <a:ext cx="9144000" cy="5154201"/>
          </a:xfrm>
          <a:custGeom>
            <a:avLst/>
            <a:gdLst/>
            <a:ahLst/>
            <a:cxnLst/>
            <a:rect l="l" t="t" r="r" b="b"/>
            <a:pathLst>
              <a:path w="12192000" h="6857754" extrusionOk="0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1277635" y="1491630"/>
            <a:ext cx="3834426" cy="972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247A"/>
              </a:buClr>
              <a:buSzPts val="3200"/>
              <a:buFont typeface="Arial"/>
              <a:buNone/>
              <a:defRPr sz="3200" i="0" u="none" strike="noStrike" cap="none">
                <a:solidFill>
                  <a:srgbClr val="51247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1277614" y="2636900"/>
            <a:ext cx="3837623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rgbClr val="99949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60" name="Google Shape;60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8101013" cy="30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3906440" cy="29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3"/>
          </p:nvPr>
        </p:nvSpPr>
        <p:spPr>
          <a:xfrm>
            <a:off x="4716066" y="1522800"/>
            <a:ext cx="3906440" cy="29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2">
  <p:cSld name="Cover 2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/>
          <p:nvPr/>
        </p:nvSpPr>
        <p:spPr>
          <a:xfrm>
            <a:off x="-387" y="0"/>
            <a:ext cx="9144000" cy="5154201"/>
          </a:xfrm>
          <a:custGeom>
            <a:avLst/>
            <a:gdLst/>
            <a:ahLst/>
            <a:cxnLst/>
            <a:rect l="l" t="t" r="r" b="b"/>
            <a:pathLst>
              <a:path w="12192000" h="6857754" extrusionOk="0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gradFill>
            <a:gsLst>
              <a:gs pos="0">
                <a:srgbClr val="51247A"/>
              </a:gs>
              <a:gs pos="46000">
                <a:srgbClr val="51247A"/>
              </a:gs>
              <a:gs pos="100000">
                <a:srgbClr val="962A8B"/>
              </a:gs>
            </a:gsLst>
            <a:lin ang="108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B1D3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1277635" y="1491630"/>
            <a:ext cx="3834426" cy="972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1277614" y="2636900"/>
            <a:ext cx="3837623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78" name="Google Shape;78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ver 3">
  <p:cSld name="Cover 3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0"/>
        </a:gra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>
            <a:spLocks noGrp="1"/>
          </p:cNvSpPr>
          <p:nvPr>
            <p:ph type="pic" idx="2"/>
          </p:nvPr>
        </p:nvSpPr>
        <p:spPr>
          <a:xfrm>
            <a:off x="-388" y="-1"/>
            <a:ext cx="9144000" cy="515420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4790619" y="2120273"/>
            <a:ext cx="3834426" cy="972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sz="320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4790598" y="3265542"/>
            <a:ext cx="3837623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83" name="Google Shape;83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4">
  <p:cSld name="Cover 4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>
            <a:spLocks noGrp="1"/>
          </p:cNvSpPr>
          <p:nvPr>
            <p:ph type="pic" idx="2"/>
          </p:nvPr>
        </p:nvSpPr>
        <p:spPr>
          <a:xfrm>
            <a:off x="-388" y="-1"/>
            <a:ext cx="9144000" cy="515420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1277634" y="1509061"/>
            <a:ext cx="3834426" cy="972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1277613" y="2654331"/>
            <a:ext cx="3837623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88" name="Google Shape;8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s 1">
  <p:cSld name="Contents 1">
    <p:bg>
      <p:bgPr>
        <a:gradFill>
          <a:gsLst>
            <a:gs pos="0">
              <a:schemeClr val="accent2"/>
            </a:gs>
            <a:gs pos="38000">
              <a:schemeClr val="accent1"/>
            </a:gs>
            <a:gs pos="100000">
              <a:schemeClr val="accent1"/>
            </a:gs>
          </a:gsLst>
          <a:lin ang="2700000" scaled="0"/>
        </a:gra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498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Arial"/>
              <a:buNone/>
              <a:defRPr sz="41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0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1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1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body" idx="1"/>
          </p:nvPr>
        </p:nvSpPr>
        <p:spPr>
          <a:xfrm>
            <a:off x="516359" y="1489142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2"/>
          </p:nvPr>
        </p:nvSpPr>
        <p:spPr>
          <a:xfrm>
            <a:off x="840452" y="1557584"/>
            <a:ext cx="149079" cy="163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3"/>
          </p:nvPr>
        </p:nvSpPr>
        <p:spPr>
          <a:xfrm>
            <a:off x="840452" y="1805757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4"/>
          </p:nvPr>
        </p:nvSpPr>
        <p:spPr>
          <a:xfrm>
            <a:off x="856406" y="2151650"/>
            <a:ext cx="2011500" cy="54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5"/>
          </p:nvPr>
        </p:nvSpPr>
        <p:spPr>
          <a:xfrm>
            <a:off x="3419564" y="1489142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6"/>
          </p:nvPr>
        </p:nvSpPr>
        <p:spPr>
          <a:xfrm>
            <a:off x="3735337" y="1557584"/>
            <a:ext cx="149079" cy="163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7"/>
          </p:nvPr>
        </p:nvSpPr>
        <p:spPr>
          <a:xfrm>
            <a:off x="3735337" y="1805757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8"/>
          </p:nvPr>
        </p:nvSpPr>
        <p:spPr>
          <a:xfrm>
            <a:off x="3735337" y="2151650"/>
            <a:ext cx="2011500" cy="54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9"/>
          </p:nvPr>
        </p:nvSpPr>
        <p:spPr>
          <a:xfrm>
            <a:off x="6274222" y="1489142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3"/>
          </p:nvPr>
        </p:nvSpPr>
        <p:spPr>
          <a:xfrm>
            <a:off x="6598315" y="1557584"/>
            <a:ext cx="149079" cy="163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4"/>
          </p:nvPr>
        </p:nvSpPr>
        <p:spPr>
          <a:xfrm>
            <a:off x="6598315" y="1805757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5"/>
          </p:nvPr>
        </p:nvSpPr>
        <p:spPr>
          <a:xfrm>
            <a:off x="6614268" y="2151650"/>
            <a:ext cx="2011500" cy="54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6"/>
          </p:nvPr>
        </p:nvSpPr>
        <p:spPr>
          <a:xfrm>
            <a:off x="516359" y="2555942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body" idx="17"/>
          </p:nvPr>
        </p:nvSpPr>
        <p:spPr>
          <a:xfrm>
            <a:off x="840452" y="2624384"/>
            <a:ext cx="149079" cy="16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18"/>
          </p:nvPr>
        </p:nvSpPr>
        <p:spPr>
          <a:xfrm>
            <a:off x="840452" y="2872557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9"/>
          </p:nvPr>
        </p:nvSpPr>
        <p:spPr>
          <a:xfrm>
            <a:off x="856406" y="3218450"/>
            <a:ext cx="2011500" cy="54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20"/>
          </p:nvPr>
        </p:nvSpPr>
        <p:spPr>
          <a:xfrm>
            <a:off x="3419564" y="2555942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21"/>
          </p:nvPr>
        </p:nvSpPr>
        <p:spPr>
          <a:xfrm>
            <a:off x="3735337" y="2624384"/>
            <a:ext cx="149079" cy="16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22"/>
          </p:nvPr>
        </p:nvSpPr>
        <p:spPr>
          <a:xfrm>
            <a:off x="3735337" y="2872557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23"/>
          </p:nvPr>
        </p:nvSpPr>
        <p:spPr>
          <a:xfrm>
            <a:off x="3735337" y="3218450"/>
            <a:ext cx="2011500" cy="54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24"/>
          </p:nvPr>
        </p:nvSpPr>
        <p:spPr>
          <a:xfrm>
            <a:off x="6274222" y="2555942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25"/>
          </p:nvPr>
        </p:nvSpPr>
        <p:spPr>
          <a:xfrm>
            <a:off x="6598315" y="2624384"/>
            <a:ext cx="149079" cy="16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26"/>
          </p:nvPr>
        </p:nvSpPr>
        <p:spPr>
          <a:xfrm>
            <a:off x="6598315" y="2872557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27"/>
          </p:nvPr>
        </p:nvSpPr>
        <p:spPr>
          <a:xfrm>
            <a:off x="6614268" y="3218450"/>
            <a:ext cx="2011500" cy="54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28"/>
          </p:nvPr>
        </p:nvSpPr>
        <p:spPr>
          <a:xfrm>
            <a:off x="516359" y="3426800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0"/>
          <p:cNvSpPr txBox="1">
            <a:spLocks noGrp="1"/>
          </p:cNvSpPr>
          <p:nvPr>
            <p:ph type="body" idx="29"/>
          </p:nvPr>
        </p:nvSpPr>
        <p:spPr>
          <a:xfrm>
            <a:off x="840452" y="3495242"/>
            <a:ext cx="149079" cy="163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body" idx="30"/>
          </p:nvPr>
        </p:nvSpPr>
        <p:spPr>
          <a:xfrm>
            <a:off x="840452" y="3743414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31"/>
          </p:nvPr>
        </p:nvSpPr>
        <p:spPr>
          <a:xfrm>
            <a:off x="3419564" y="3426800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20"/>
          <p:cNvSpPr txBox="1">
            <a:spLocks noGrp="1"/>
          </p:cNvSpPr>
          <p:nvPr>
            <p:ph type="body" idx="32"/>
          </p:nvPr>
        </p:nvSpPr>
        <p:spPr>
          <a:xfrm>
            <a:off x="3735337" y="3495242"/>
            <a:ext cx="149079" cy="163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33"/>
          </p:nvPr>
        </p:nvSpPr>
        <p:spPr>
          <a:xfrm>
            <a:off x="3735337" y="3743414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body" idx="34"/>
          </p:nvPr>
        </p:nvSpPr>
        <p:spPr>
          <a:xfrm>
            <a:off x="6274222" y="3426800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35"/>
          </p:nvPr>
        </p:nvSpPr>
        <p:spPr>
          <a:xfrm>
            <a:off x="6598315" y="3495242"/>
            <a:ext cx="149079" cy="163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solidFill>
                  <a:schemeClr val="dk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36"/>
          </p:nvPr>
        </p:nvSpPr>
        <p:spPr>
          <a:xfrm>
            <a:off x="6598315" y="3743414"/>
            <a:ext cx="1104293" cy="189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126" name="Google Shape;1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s 2">
  <p:cSld name="Contents 2">
    <p:bg>
      <p:bgPr>
        <a:solidFill>
          <a:schemeClr val="lt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/>
          <p:nvPr/>
        </p:nvSpPr>
        <p:spPr>
          <a:xfrm>
            <a:off x="0" y="1"/>
            <a:ext cx="3787874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1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2538413" cy="498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100"/>
              <a:buFont typeface="Arial"/>
              <a:buNone/>
              <a:defRPr sz="41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1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1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2" name="Google Shape;132;p21"/>
          <p:cNvSpPr>
            <a:spLocks noGrp="1"/>
          </p:cNvSpPr>
          <p:nvPr>
            <p:ph type="tbl" idx="2"/>
          </p:nvPr>
        </p:nvSpPr>
        <p:spPr>
          <a:xfrm>
            <a:off x="4572000" y="1168004"/>
            <a:ext cx="4050506" cy="356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3" name="Google Shape;133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Divider 1">
  <p:cSld name="Section Divider 1">
    <p:bg>
      <p:bgPr>
        <a:solidFill>
          <a:srgbClr val="FFFFFF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>
            <a:spLocks noGrp="1"/>
          </p:cNvSpPr>
          <p:nvPr>
            <p:ph type="title"/>
          </p:nvPr>
        </p:nvSpPr>
        <p:spPr>
          <a:xfrm>
            <a:off x="3716834" y="1168004"/>
            <a:ext cx="485710" cy="373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Montserrat Medium"/>
              <a:buNone/>
              <a:defRPr sz="2700"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2"/>
          <p:cNvSpPr/>
          <p:nvPr/>
        </p:nvSpPr>
        <p:spPr>
          <a:xfrm>
            <a:off x="-1" y="2811322"/>
            <a:ext cx="9150266" cy="2332178"/>
          </a:xfrm>
          <a:custGeom>
            <a:avLst/>
            <a:gdLst/>
            <a:ahLst/>
            <a:cxnLst/>
            <a:rect l="l" t="t" r="r" b="b"/>
            <a:pathLst>
              <a:path w="12200354" h="3109571" extrusionOk="0">
                <a:moveTo>
                  <a:pt x="0" y="203868"/>
                </a:moveTo>
                <a:lnTo>
                  <a:pt x="11945" y="427414"/>
                </a:lnTo>
                <a:cubicBezTo>
                  <a:pt x="134227" y="1577204"/>
                  <a:pt x="1155955" y="2686070"/>
                  <a:pt x="2547169" y="3109399"/>
                </a:cubicBezTo>
                <a:lnTo>
                  <a:pt x="2707755" y="3109399"/>
                </a:lnTo>
                <a:lnTo>
                  <a:pt x="2707755" y="3109571"/>
                </a:lnTo>
                <a:lnTo>
                  <a:pt x="0" y="3109571"/>
                </a:lnTo>
                <a:close/>
                <a:moveTo>
                  <a:pt x="12199992" y="0"/>
                </a:moveTo>
                <a:lnTo>
                  <a:pt x="12200354" y="0"/>
                </a:lnTo>
                <a:lnTo>
                  <a:pt x="12200354" y="3109571"/>
                </a:lnTo>
                <a:lnTo>
                  <a:pt x="9492599" y="3109571"/>
                </a:lnTo>
                <a:lnTo>
                  <a:pt x="9492599" y="3109399"/>
                </a:lnTo>
                <a:lnTo>
                  <a:pt x="12199992" y="3109399"/>
                </a:lnTo>
                <a:cubicBezTo>
                  <a:pt x="11894797" y="3067888"/>
                  <a:pt x="11363064" y="2835363"/>
                  <a:pt x="10882585" y="2689921"/>
                </a:cubicBezTo>
                <a:cubicBezTo>
                  <a:pt x="10337759" y="2524687"/>
                  <a:pt x="10216776" y="2633084"/>
                  <a:pt x="9954919" y="2853835"/>
                </a:cubicBezTo>
                <a:cubicBezTo>
                  <a:pt x="10012263" y="2785427"/>
                  <a:pt x="10640823" y="2173819"/>
                  <a:pt x="10955864" y="2008077"/>
                </a:cubicBezTo>
                <a:cubicBezTo>
                  <a:pt x="11572550" y="1683293"/>
                  <a:pt x="12159598" y="1961999"/>
                  <a:pt x="12199992" y="197580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82000">
                <a:schemeClr val="accent1"/>
              </a:gs>
              <a:gs pos="100000">
                <a:schemeClr val="accent1"/>
              </a:gs>
            </a:gsLst>
            <a:lin ang="162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2"/>
          <p:cNvSpPr txBox="1">
            <a:spLocks noGrp="1"/>
          </p:cNvSpPr>
          <p:nvPr>
            <p:ph type="body" idx="1"/>
          </p:nvPr>
        </p:nvSpPr>
        <p:spPr>
          <a:xfrm>
            <a:off x="2098868" y="1545636"/>
            <a:ext cx="2103676" cy="1121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 b="0"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cxnSp>
        <p:nvCxnSpPr>
          <p:cNvPr id="138" name="Google Shape;138;p22"/>
          <p:cNvCxnSpPr/>
          <p:nvPr/>
        </p:nvCxnSpPr>
        <p:spPr>
          <a:xfrm>
            <a:off x="4427935" y="1156451"/>
            <a:ext cx="0" cy="297033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9" name="Google Shape;139;p22"/>
          <p:cNvSpPr txBox="1">
            <a:spLocks noGrp="1"/>
          </p:cNvSpPr>
          <p:nvPr>
            <p:ph type="body" idx="2"/>
          </p:nvPr>
        </p:nvSpPr>
        <p:spPr>
          <a:xfrm>
            <a:off x="4595999" y="3157284"/>
            <a:ext cx="1577243" cy="969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400"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140" name="Google Shape;140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Divider 2">
  <p:cSld name="Section Divider 2">
    <p:bg>
      <p:bgPr>
        <a:gradFill>
          <a:gsLst>
            <a:gs pos="0">
              <a:schemeClr val="accent2"/>
            </a:gs>
            <a:gs pos="82000">
              <a:schemeClr val="accent1"/>
            </a:gs>
            <a:gs pos="100000">
              <a:schemeClr val="accent1"/>
            </a:gs>
          </a:gsLst>
          <a:lin ang="16200000" scaled="0"/>
        </a:gra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title"/>
          </p:nvPr>
        </p:nvSpPr>
        <p:spPr>
          <a:xfrm>
            <a:off x="1709682" y="1279024"/>
            <a:ext cx="471283" cy="457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 sz="33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1721802" y="1805323"/>
            <a:ext cx="5724128" cy="772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5000"/>
              <a:buNone/>
              <a:defRPr sz="50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3"/>
          <p:cNvSpPr txBox="1"/>
          <p:nvPr/>
        </p:nvSpPr>
        <p:spPr>
          <a:xfrm>
            <a:off x="1" y="-790124"/>
            <a:ext cx="5724128" cy="71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this slide design, you can change the background colour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by right-clicking somewhere on the slide, not in a content placeholder.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‘Format Background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 the ‘Fill’ menu, ‘change ‘Solid fill’ to a colour from the palette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" name="Google Shape;145;p23"/>
          <p:cNvGrpSpPr/>
          <p:nvPr/>
        </p:nvGrpSpPr>
        <p:grpSpPr>
          <a:xfrm>
            <a:off x="0" y="2811322"/>
            <a:ext cx="9150266" cy="2332178"/>
            <a:chOff x="0" y="2420888"/>
            <a:chExt cx="17408940" cy="4437112"/>
          </a:xfrm>
        </p:grpSpPr>
        <p:sp>
          <p:nvSpPr>
            <p:cNvPr id="146" name="Google Shape;146;p23"/>
            <p:cNvSpPr/>
            <p:nvPr/>
          </p:nvSpPr>
          <p:spPr>
            <a:xfrm>
              <a:off x="13545188" y="2420888"/>
              <a:ext cx="3863752" cy="4437112"/>
            </a:xfrm>
            <a:custGeom>
              <a:avLst/>
              <a:gdLst/>
              <a:ahLst/>
              <a:cxnLst/>
              <a:rect l="l" t="t" r="r" b="b"/>
              <a:pathLst>
                <a:path w="3863752" h="4437112" extrusionOk="0">
                  <a:moveTo>
                    <a:pt x="3863236" y="0"/>
                  </a:moveTo>
                  <a:lnTo>
                    <a:pt x="3863752" y="0"/>
                  </a:lnTo>
                  <a:lnTo>
                    <a:pt x="3863752" y="4437112"/>
                  </a:lnTo>
                  <a:lnTo>
                    <a:pt x="0" y="4437112"/>
                  </a:lnTo>
                  <a:lnTo>
                    <a:pt x="0" y="4436866"/>
                  </a:lnTo>
                  <a:lnTo>
                    <a:pt x="3863236" y="4436866"/>
                  </a:lnTo>
                  <a:cubicBezTo>
                    <a:pt x="3427746" y="4377634"/>
                    <a:pt x="2669005" y="4045839"/>
                    <a:pt x="1983400" y="3838304"/>
                  </a:cubicBezTo>
                  <a:cubicBezTo>
                    <a:pt x="1205976" y="3602529"/>
                    <a:pt x="1033343" y="3757202"/>
                    <a:pt x="659694" y="4072197"/>
                  </a:cubicBezTo>
                  <a:cubicBezTo>
                    <a:pt x="741520" y="3974584"/>
                    <a:pt x="1638425" y="3101867"/>
                    <a:pt x="2087964" y="2865367"/>
                  </a:cubicBezTo>
                  <a:cubicBezTo>
                    <a:pt x="2967925" y="2401926"/>
                    <a:pt x="3805596" y="2799617"/>
                    <a:pt x="3863236" y="2819313"/>
                  </a:cubicBezTo>
                  <a:lnTo>
                    <a:pt x="3863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3"/>
            <p:cNvSpPr/>
            <p:nvPr/>
          </p:nvSpPr>
          <p:spPr>
            <a:xfrm>
              <a:off x="0" y="2711792"/>
              <a:ext cx="3863752" cy="4146208"/>
            </a:xfrm>
            <a:custGeom>
              <a:avLst/>
              <a:gdLst/>
              <a:ahLst/>
              <a:cxnLst/>
              <a:rect l="l" t="t" r="r" b="b"/>
              <a:pathLst>
                <a:path w="3863752" h="4146208" extrusionOk="0">
                  <a:moveTo>
                    <a:pt x="0" y="0"/>
                  </a:moveTo>
                  <a:lnTo>
                    <a:pt x="17045" y="318982"/>
                  </a:lnTo>
                  <a:cubicBezTo>
                    <a:pt x="191531" y="1959641"/>
                    <a:pt x="1649456" y="3541906"/>
                    <a:pt x="3634608" y="4145962"/>
                  </a:cubicBezTo>
                  <a:lnTo>
                    <a:pt x="3863752" y="4145962"/>
                  </a:lnTo>
                  <a:lnTo>
                    <a:pt x="3863752" y="4146208"/>
                  </a:lnTo>
                  <a:lnTo>
                    <a:pt x="0" y="41462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48" name="Google Shape;14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Divider 3">
  <p:cSld name="Section Divider 3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body" idx="1"/>
          </p:nvPr>
        </p:nvSpPr>
        <p:spPr>
          <a:xfrm rot="10800000" flipH="1">
            <a:off x="6077278" y="184"/>
            <a:ext cx="3066722" cy="5143131"/>
          </a:xfrm>
          <a:prstGeom prst="rect">
            <a:avLst/>
          </a:prstGeom>
          <a:gradFill>
            <a:gsLst>
              <a:gs pos="0">
                <a:srgbClr val="2B1D37">
                  <a:alpha val="0"/>
                </a:srgbClr>
              </a:gs>
              <a:gs pos="50000">
                <a:srgbClr val="2B1D37">
                  <a:alpha val="0"/>
                </a:srgbClr>
              </a:gs>
              <a:gs pos="100000">
                <a:srgbClr val="51247A">
                  <a:alpha val="78823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4"/>
          <p:cNvSpPr>
            <a:spLocks noGrp="1"/>
          </p:cNvSpPr>
          <p:nvPr>
            <p:ph type="pic" idx="2"/>
          </p:nvPr>
        </p:nvSpPr>
        <p:spPr>
          <a:xfrm>
            <a:off x="0" y="-1"/>
            <a:ext cx="9144000" cy="51435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52" name="Google Shape;152;p24"/>
          <p:cNvSpPr txBox="1">
            <a:spLocks noGrp="1"/>
          </p:cNvSpPr>
          <p:nvPr>
            <p:ph type="body" idx="3"/>
          </p:nvPr>
        </p:nvSpPr>
        <p:spPr>
          <a:xfrm>
            <a:off x="305526" y="0"/>
            <a:ext cx="3034464" cy="44718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title"/>
          </p:nvPr>
        </p:nvSpPr>
        <p:spPr>
          <a:xfrm>
            <a:off x="845586" y="1168004"/>
            <a:ext cx="384721" cy="373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24"/>
          <p:cNvSpPr txBox="1">
            <a:spLocks noGrp="1"/>
          </p:cNvSpPr>
          <p:nvPr>
            <p:ph type="body" idx="4"/>
          </p:nvPr>
        </p:nvSpPr>
        <p:spPr>
          <a:xfrm>
            <a:off x="845586" y="1599195"/>
            <a:ext cx="2214320" cy="1121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SzPts val="4100"/>
              <a:buNone/>
              <a:defRPr sz="4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4"/>
          <p:cNvSpPr txBox="1">
            <a:spLocks noGrp="1"/>
          </p:cNvSpPr>
          <p:nvPr>
            <p:ph type="body" idx="5"/>
          </p:nvPr>
        </p:nvSpPr>
        <p:spPr>
          <a:xfrm>
            <a:off x="845586" y="2820009"/>
            <a:ext cx="22143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400"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 layout">
  <p:cSld name="Three content layout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1" name="Google Shape;161;p25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5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25"/>
          <p:cNvSpPr txBox="1">
            <a:spLocks noGrp="1"/>
          </p:cNvSpPr>
          <p:nvPr>
            <p:ph type="body" idx="3"/>
          </p:nvPr>
        </p:nvSpPr>
        <p:spPr>
          <a:xfrm>
            <a:off x="3307557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25"/>
          <p:cNvSpPr txBox="1">
            <a:spLocks noGrp="1"/>
          </p:cNvSpPr>
          <p:nvPr>
            <p:ph type="body" idx="4"/>
          </p:nvPr>
        </p:nvSpPr>
        <p:spPr>
          <a:xfrm>
            <a:off x="6093619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image + two content layout">
  <p:cSld name="Top image + two content layout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"/>
          <p:cNvSpPr>
            <a:spLocks noGrp="1"/>
          </p:cNvSpPr>
          <p:nvPr>
            <p:ph type="pic" idx="2"/>
          </p:nvPr>
        </p:nvSpPr>
        <p:spPr>
          <a:xfrm>
            <a:off x="0" y="3165872"/>
            <a:ext cx="9143999" cy="197762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68" name="Google Shape;168;p26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528470" y="707231"/>
            <a:ext cx="2538413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6"/>
          <p:cNvSpPr txBox="1">
            <a:spLocks noGrp="1"/>
          </p:cNvSpPr>
          <p:nvPr>
            <p:ph type="body" idx="1"/>
          </p:nvPr>
        </p:nvSpPr>
        <p:spPr>
          <a:xfrm>
            <a:off x="3314533" y="707232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71" name="Google Shape;171;p26"/>
          <p:cNvSpPr txBox="1">
            <a:spLocks noGrp="1"/>
          </p:cNvSpPr>
          <p:nvPr>
            <p:ph type="body" idx="3"/>
          </p:nvPr>
        </p:nvSpPr>
        <p:spPr>
          <a:xfrm>
            <a:off x="6100595" y="707232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image + three content layout">
  <p:cSld name="Top image + three content layou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>
            <a:spLocks noGrp="1"/>
          </p:cNvSpPr>
          <p:nvPr>
            <p:ph type="pic" idx="2"/>
          </p:nvPr>
        </p:nvSpPr>
        <p:spPr>
          <a:xfrm>
            <a:off x="0" y="3188996"/>
            <a:ext cx="9143999" cy="197762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74" name="Google Shape;174;p27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5" name="Google Shape;175;p27"/>
          <p:cNvSpPr txBox="1">
            <a:spLocks noGrp="1"/>
          </p:cNvSpPr>
          <p:nvPr>
            <p:ph type="body" idx="1"/>
          </p:nvPr>
        </p:nvSpPr>
        <p:spPr>
          <a:xfrm>
            <a:off x="3296785" y="735807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76" name="Google Shape;176;p27"/>
          <p:cNvSpPr txBox="1">
            <a:spLocks noGrp="1"/>
          </p:cNvSpPr>
          <p:nvPr>
            <p:ph type="body" idx="3"/>
          </p:nvPr>
        </p:nvSpPr>
        <p:spPr>
          <a:xfrm>
            <a:off x="6082847" y="735807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77" name="Google Shape;177;p27"/>
          <p:cNvSpPr txBox="1">
            <a:spLocks noGrp="1"/>
          </p:cNvSpPr>
          <p:nvPr>
            <p:ph type="body" idx="4"/>
          </p:nvPr>
        </p:nvSpPr>
        <p:spPr>
          <a:xfrm>
            <a:off x="510722" y="735807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+ two content layout">
  <p:cSld name="Intro + two content layout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8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1" name="Google Shape;181;p28"/>
          <p:cNvSpPr txBox="1">
            <a:spLocks noGrp="1"/>
          </p:cNvSpPr>
          <p:nvPr>
            <p:ph type="title"/>
          </p:nvPr>
        </p:nvSpPr>
        <p:spPr>
          <a:xfrm>
            <a:off x="521495" y="737100"/>
            <a:ext cx="2538413" cy="970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8"/>
          <p:cNvSpPr txBox="1">
            <a:spLocks noGrp="1"/>
          </p:cNvSpPr>
          <p:nvPr>
            <p:ph type="body" idx="1"/>
          </p:nvPr>
        </p:nvSpPr>
        <p:spPr>
          <a:xfrm>
            <a:off x="521495" y="1786500"/>
            <a:ext cx="2538413" cy="2618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p28"/>
          <p:cNvSpPr txBox="1">
            <a:spLocks noGrp="1"/>
          </p:cNvSpPr>
          <p:nvPr>
            <p:ph type="body" idx="2"/>
          </p:nvPr>
        </p:nvSpPr>
        <p:spPr>
          <a:xfrm>
            <a:off x="3307557" y="737100"/>
            <a:ext cx="2538412" cy="356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8"/>
          <p:cNvSpPr txBox="1">
            <a:spLocks noGrp="1"/>
          </p:cNvSpPr>
          <p:nvPr>
            <p:ph type="body" idx="3"/>
          </p:nvPr>
        </p:nvSpPr>
        <p:spPr>
          <a:xfrm>
            <a:off x="6093619" y="737100"/>
            <a:ext cx="2538412" cy="356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cons + two contents">
  <p:cSld name="Icons + two contents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/>
          <p:nvPr/>
        </p:nvSpPr>
        <p:spPr>
          <a:xfrm>
            <a:off x="6076951" y="0"/>
            <a:ext cx="3059906" cy="5143500"/>
          </a:xfrm>
          <a:prstGeom prst="rect">
            <a:avLst/>
          </a:prstGeom>
          <a:gradFill>
            <a:gsLst>
              <a:gs pos="0">
                <a:schemeClr val="accent2"/>
              </a:gs>
              <a:gs pos="34000">
                <a:schemeClr val="accent1"/>
              </a:gs>
              <a:gs pos="100000">
                <a:schemeClr val="accent1"/>
              </a:gs>
            </a:gsLst>
            <a:lin ang="162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9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29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9" name="Google Shape;189;p29"/>
          <p:cNvSpPr txBox="1">
            <a:spLocks noGrp="1"/>
          </p:cNvSpPr>
          <p:nvPr>
            <p:ph type="body" idx="1"/>
          </p:nvPr>
        </p:nvSpPr>
        <p:spPr>
          <a:xfrm>
            <a:off x="6976544" y="1173957"/>
            <a:ext cx="1890209" cy="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0" name="Google Shape;190;p29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5322095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9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5322094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2" name="Google Shape;192;p29"/>
          <p:cNvSpPr txBox="1">
            <a:spLocks noGrp="1"/>
          </p:cNvSpPr>
          <p:nvPr>
            <p:ph type="body" idx="3"/>
          </p:nvPr>
        </p:nvSpPr>
        <p:spPr>
          <a:xfrm>
            <a:off x="528639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3" name="Google Shape;193;p29"/>
          <p:cNvSpPr txBox="1">
            <a:spLocks noGrp="1"/>
          </p:cNvSpPr>
          <p:nvPr>
            <p:ph type="body" idx="4"/>
          </p:nvPr>
        </p:nvSpPr>
        <p:spPr>
          <a:xfrm>
            <a:off x="3314702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4" name="Google Shape;194;p29"/>
          <p:cNvSpPr txBox="1">
            <a:spLocks noGrp="1"/>
          </p:cNvSpPr>
          <p:nvPr>
            <p:ph type="body" idx="5"/>
          </p:nvPr>
        </p:nvSpPr>
        <p:spPr>
          <a:xfrm>
            <a:off x="6976544" y="2085968"/>
            <a:ext cx="1890209" cy="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5" name="Google Shape;195;p29"/>
          <p:cNvSpPr txBox="1">
            <a:spLocks noGrp="1"/>
          </p:cNvSpPr>
          <p:nvPr>
            <p:ph type="body" idx="6"/>
          </p:nvPr>
        </p:nvSpPr>
        <p:spPr>
          <a:xfrm>
            <a:off x="6976544" y="2997980"/>
            <a:ext cx="1890209" cy="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body" idx="7"/>
          </p:nvPr>
        </p:nvSpPr>
        <p:spPr>
          <a:xfrm>
            <a:off x="6976544" y="3909991"/>
            <a:ext cx="1890209" cy="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7" name="Google Shape;197;p29"/>
          <p:cNvSpPr txBox="1">
            <a:spLocks noGrp="1"/>
          </p:cNvSpPr>
          <p:nvPr>
            <p:ph type="body" idx="8"/>
          </p:nvPr>
        </p:nvSpPr>
        <p:spPr>
          <a:xfrm>
            <a:off x="6598444" y="1173957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8" name="Google Shape;198;p29"/>
          <p:cNvSpPr txBox="1">
            <a:spLocks noGrp="1"/>
          </p:cNvSpPr>
          <p:nvPr>
            <p:ph type="body" idx="9"/>
          </p:nvPr>
        </p:nvSpPr>
        <p:spPr>
          <a:xfrm>
            <a:off x="6598444" y="2085968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9"/>
          <p:cNvSpPr txBox="1">
            <a:spLocks noGrp="1"/>
          </p:cNvSpPr>
          <p:nvPr>
            <p:ph type="body" idx="13"/>
          </p:nvPr>
        </p:nvSpPr>
        <p:spPr>
          <a:xfrm>
            <a:off x="6598444" y="2997980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9"/>
          <p:cNvSpPr txBox="1">
            <a:spLocks noGrp="1"/>
          </p:cNvSpPr>
          <p:nvPr>
            <p:ph type="body" idx="14"/>
          </p:nvPr>
        </p:nvSpPr>
        <p:spPr>
          <a:xfrm>
            <a:off x="6598444" y="3909991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201" name="Google Shape;20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Subtitle, 2 Graphs">
  <p:cSld name="Title, Subtitle, 2 Graphs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0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30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5" name="Google Shape;205;p30"/>
          <p:cNvSpPr txBox="1">
            <a:spLocks noGrp="1"/>
          </p:cNvSpPr>
          <p:nvPr>
            <p:ph type="body" idx="1"/>
          </p:nvPr>
        </p:nvSpPr>
        <p:spPr>
          <a:xfrm>
            <a:off x="509945" y="1858484"/>
            <a:ext cx="3906440" cy="2430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6" name="Google Shape;206;p30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0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30"/>
          <p:cNvSpPr txBox="1">
            <a:spLocks noGrp="1"/>
          </p:cNvSpPr>
          <p:nvPr>
            <p:ph type="body" idx="3"/>
          </p:nvPr>
        </p:nvSpPr>
        <p:spPr>
          <a:xfrm>
            <a:off x="521495" y="1522800"/>
            <a:ext cx="3906440" cy="215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900"/>
              <a:buNone/>
              <a:defRPr sz="900"/>
            </a:lvl2pPr>
            <a:lvl3pPr marL="1371600" lvl="2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Char char="•"/>
              <a:defRPr sz="900"/>
            </a:lvl3pPr>
            <a:lvl4pPr marL="1828800" lvl="3" indent="-2857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4"/>
          </p:nvPr>
        </p:nvSpPr>
        <p:spPr>
          <a:xfrm>
            <a:off x="4704517" y="1858484"/>
            <a:ext cx="3906440" cy="2430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30"/>
          <p:cNvSpPr txBox="1">
            <a:spLocks noGrp="1"/>
          </p:cNvSpPr>
          <p:nvPr>
            <p:ph type="body" idx="5"/>
          </p:nvPr>
        </p:nvSpPr>
        <p:spPr>
          <a:xfrm>
            <a:off x="4716066" y="1522800"/>
            <a:ext cx="3906440" cy="215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900"/>
              <a:buNone/>
              <a:defRPr sz="900"/>
            </a:lvl2pPr>
            <a:lvl3pPr marL="1371600" lvl="2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Char char="•"/>
              <a:defRPr sz="900"/>
            </a:lvl3pPr>
            <a:lvl4pPr marL="1828800" lvl="3" indent="-2857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Layout Horizontal">
  <p:cSld name="Two Content Layout Horizontal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1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31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4" name="Google Shape;214;p31"/>
          <p:cNvSpPr txBox="1">
            <a:spLocks noGrp="1"/>
          </p:cNvSpPr>
          <p:nvPr>
            <p:ph type="body" idx="1"/>
          </p:nvPr>
        </p:nvSpPr>
        <p:spPr>
          <a:xfrm>
            <a:off x="521100" y="1522800"/>
            <a:ext cx="8101012" cy="12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15" name="Google Shape;215;p31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31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17" name="Google Shape;217;p31"/>
          <p:cNvSpPr txBox="1">
            <a:spLocks noGrp="1"/>
          </p:cNvSpPr>
          <p:nvPr>
            <p:ph type="body" idx="3"/>
          </p:nvPr>
        </p:nvSpPr>
        <p:spPr>
          <a:xfrm>
            <a:off x="521100" y="2938900"/>
            <a:ext cx="8101012" cy="12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Third Two Third Title and Content">
  <p:cSld name="One Third Two Third Title and Content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2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32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1" name="Google Shape;221;p32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22" name="Google Shape;222;p32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32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24" name="Google Shape;224;p32"/>
          <p:cNvSpPr txBox="1">
            <a:spLocks noGrp="1"/>
          </p:cNvSpPr>
          <p:nvPr>
            <p:ph type="body" idx="3"/>
          </p:nvPr>
        </p:nvSpPr>
        <p:spPr>
          <a:xfrm>
            <a:off x="3320654" y="1522800"/>
            <a:ext cx="530185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Third One Third Title and Content">
  <p:cSld name="Two Third One Third Title and Content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3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33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8" name="Google Shape;228;p33"/>
          <p:cNvSpPr txBox="1">
            <a:spLocks noGrp="1"/>
          </p:cNvSpPr>
          <p:nvPr>
            <p:ph type="body" idx="1"/>
          </p:nvPr>
        </p:nvSpPr>
        <p:spPr>
          <a:xfrm>
            <a:off x="6070997" y="1522800"/>
            <a:ext cx="2538412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29" name="Google Shape;229;p33"/>
          <p:cNvSpPr txBox="1">
            <a:spLocks noGrp="1"/>
          </p:cNvSpPr>
          <p:nvPr>
            <p:ph type="title"/>
          </p:nvPr>
        </p:nvSpPr>
        <p:spPr>
          <a:xfrm>
            <a:off x="521494" y="57240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0" name="Google Shape;230;p33"/>
          <p:cNvSpPr txBox="1">
            <a:spLocks noGrp="1"/>
          </p:cNvSpPr>
          <p:nvPr>
            <p:ph type="body" idx="2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31" name="Google Shape;231;p33"/>
          <p:cNvSpPr txBox="1">
            <a:spLocks noGrp="1"/>
          </p:cNvSpPr>
          <p:nvPr>
            <p:ph type="body" idx="3"/>
          </p:nvPr>
        </p:nvSpPr>
        <p:spPr>
          <a:xfrm>
            <a:off x="521494" y="1522800"/>
            <a:ext cx="5322094" cy="243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Pullout">
  <p:cSld name="Picture with Pullout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4"/>
          <p:cNvSpPr>
            <a:spLocks noGrp="1"/>
          </p:cNvSpPr>
          <p:nvPr>
            <p:ph type="pic" idx="2"/>
          </p:nvPr>
        </p:nvSpPr>
        <p:spPr>
          <a:xfrm>
            <a:off x="0" y="0"/>
            <a:ext cx="9143999" cy="514349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34" name="Google Shape;234;p34"/>
          <p:cNvSpPr txBox="1">
            <a:spLocks noGrp="1"/>
          </p:cNvSpPr>
          <p:nvPr>
            <p:ph type="body" idx="1"/>
          </p:nvPr>
        </p:nvSpPr>
        <p:spPr>
          <a:xfrm>
            <a:off x="521496" y="789385"/>
            <a:ext cx="2538411" cy="394755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35000" tIns="945000" rIns="135000" bIns="135000" anchor="t" anchorCtr="0">
            <a:normAutofit/>
          </a:bodyPr>
          <a:lstStyle>
            <a:lvl1pPr marL="457200" lvl="0" indent="-2984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35" name="Google Shape;235;p34"/>
          <p:cNvSpPr txBox="1">
            <a:spLocks noGrp="1"/>
          </p:cNvSpPr>
          <p:nvPr>
            <p:ph type="title"/>
          </p:nvPr>
        </p:nvSpPr>
        <p:spPr>
          <a:xfrm>
            <a:off x="845586" y="1005576"/>
            <a:ext cx="1944216" cy="65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  <a:defRPr sz="21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34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34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5"/>
          <p:cNvSpPr>
            <a:spLocks noGrp="1"/>
          </p:cNvSpPr>
          <p:nvPr>
            <p:ph type="pic" idx="2"/>
          </p:nvPr>
        </p:nvSpPr>
        <p:spPr>
          <a:xfrm>
            <a:off x="521495" y="1501437"/>
            <a:ext cx="8101012" cy="2960553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40" name="Google Shape;240;p35"/>
          <p:cNvSpPr txBox="1">
            <a:spLocks noGrp="1"/>
          </p:cNvSpPr>
          <p:nvPr>
            <p:ph type="body" idx="1"/>
          </p:nvPr>
        </p:nvSpPr>
        <p:spPr>
          <a:xfrm>
            <a:off x="521495" y="4461990"/>
            <a:ext cx="8101011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900"/>
              <a:buNone/>
              <a:defRPr sz="900"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900"/>
              <a:buNone/>
              <a:defRPr sz="800"/>
            </a:lvl3pPr>
            <a:lvl4pPr marL="1828800" lvl="3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700"/>
              <a:buNone/>
              <a:defRPr sz="7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241" name="Google Shape;241;p35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35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35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44" name="Google Shape;244;p35"/>
          <p:cNvSpPr txBox="1">
            <a:spLocks noGrp="1"/>
          </p:cNvSpPr>
          <p:nvPr>
            <p:ph type="body" idx="3"/>
          </p:nvPr>
        </p:nvSpPr>
        <p:spPr>
          <a:xfrm>
            <a:off x="521494" y="1023300"/>
            <a:ext cx="8101013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Image Two Thirds">
  <p:cSld name="Text with Image Two Thirds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6"/>
          <p:cNvSpPr>
            <a:spLocks noGrp="1"/>
          </p:cNvSpPr>
          <p:nvPr>
            <p:ph type="pic" idx="2"/>
          </p:nvPr>
        </p:nvSpPr>
        <p:spPr>
          <a:xfrm>
            <a:off x="3300412" y="-3"/>
            <a:ext cx="5858154" cy="514350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47" name="Google Shape;247;p36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36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49" name="Google Shape;249;p36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2538412" cy="2984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50" name="Google Shape;250;p36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2538411" cy="377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36"/>
          <p:cNvSpPr txBox="1">
            <a:spLocks noGrp="1"/>
          </p:cNvSpPr>
          <p:nvPr>
            <p:ph type="body" idx="3"/>
          </p:nvPr>
        </p:nvSpPr>
        <p:spPr>
          <a:xfrm>
            <a:off x="521494" y="1023300"/>
            <a:ext cx="2538411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Image Two Thirds Alt">
  <p:cSld name="Text with Image Two Thirds Alt">
    <p:bg>
      <p:bgPr>
        <a:solidFill>
          <a:schemeClr val="accent1"/>
        </a:solidFill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7"/>
          <p:cNvSpPr>
            <a:spLocks noGrp="1"/>
          </p:cNvSpPr>
          <p:nvPr>
            <p:ph type="pic" idx="2"/>
          </p:nvPr>
        </p:nvSpPr>
        <p:spPr>
          <a:xfrm>
            <a:off x="3300412" y="0"/>
            <a:ext cx="5858154" cy="515438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54" name="Google Shape;254;p37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5" name="Google Shape;255;p37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6" name="Google Shape;256;p37"/>
          <p:cNvSpPr txBox="1"/>
          <p:nvPr/>
        </p:nvSpPr>
        <p:spPr>
          <a:xfrm>
            <a:off x="1" y="-790124"/>
            <a:ext cx="5724128" cy="71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this slide design, you can change the background colour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by right-clicking somewhere on the slide, not in a content placeholder.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‘Format Background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 the ‘Fill’ menu, ‘change ‘Solid fill’ to a colour from the palette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7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2538412" cy="3155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  <a:defRPr sz="1100"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 sz="1100"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 sz="11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58" name="Google Shape;258;p37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2538411" cy="377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37"/>
          <p:cNvSpPr txBox="1">
            <a:spLocks noGrp="1"/>
          </p:cNvSpPr>
          <p:nvPr>
            <p:ph type="body" idx="3"/>
          </p:nvPr>
        </p:nvSpPr>
        <p:spPr>
          <a:xfrm>
            <a:off x="521494" y="1023300"/>
            <a:ext cx="2538411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Image Half">
  <p:cSld name="Text with Image Half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8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38"/>
          <p:cNvSpPr>
            <a:spLocks noGrp="1"/>
          </p:cNvSpPr>
          <p:nvPr>
            <p:ph type="pic" idx="2"/>
          </p:nvPr>
        </p:nvSpPr>
        <p:spPr>
          <a:xfrm>
            <a:off x="4193959" y="-3"/>
            <a:ext cx="4939736" cy="514350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63" name="Google Shape;263;p38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4" name="Google Shape;264;p38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3375000" cy="290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38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3375000" cy="377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38"/>
          <p:cNvSpPr txBox="1">
            <a:spLocks noGrp="1"/>
          </p:cNvSpPr>
          <p:nvPr>
            <p:ph type="body" idx="3"/>
          </p:nvPr>
        </p:nvSpPr>
        <p:spPr>
          <a:xfrm>
            <a:off x="521495" y="1023300"/>
            <a:ext cx="3375000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Image Half Alt">
  <p:cSld name="Text with Image Half Alt">
    <p:bg>
      <p:bgPr>
        <a:solidFill>
          <a:schemeClr val="accent1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9"/>
          <p:cNvSpPr>
            <a:spLocks noGrp="1"/>
          </p:cNvSpPr>
          <p:nvPr>
            <p:ph type="pic" idx="2"/>
          </p:nvPr>
        </p:nvSpPr>
        <p:spPr>
          <a:xfrm>
            <a:off x="4204264" y="0"/>
            <a:ext cx="4939736" cy="516526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69" name="Google Shape;269;p39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39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71" name="Google Shape;271;p39"/>
          <p:cNvSpPr txBox="1"/>
          <p:nvPr/>
        </p:nvSpPr>
        <p:spPr>
          <a:xfrm>
            <a:off x="1" y="-790124"/>
            <a:ext cx="5724128" cy="71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this slide design, you can change the background colour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by right-clicking somewhere on the slide, not in a content placeholder.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‘Format Background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 the ‘Fill’ menu, ‘change ‘Solid fill’ to a colour from the palette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39"/>
          <p:cNvSpPr txBox="1">
            <a:spLocks noGrp="1"/>
          </p:cNvSpPr>
          <p:nvPr>
            <p:ph type="body" idx="1"/>
          </p:nvPr>
        </p:nvSpPr>
        <p:spPr>
          <a:xfrm>
            <a:off x="521495" y="1522800"/>
            <a:ext cx="3402434" cy="3209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 sz="1100"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 sz="11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73" name="Google Shape;273;p39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3402434" cy="377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9"/>
          <p:cNvSpPr txBox="1">
            <a:spLocks noGrp="1"/>
          </p:cNvSpPr>
          <p:nvPr>
            <p:ph type="body" idx="3"/>
          </p:nvPr>
        </p:nvSpPr>
        <p:spPr>
          <a:xfrm>
            <a:off x="521495" y="1023300"/>
            <a:ext cx="3402434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Image One Third">
  <p:cSld name="Text with Image One Third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0"/>
          <p:cNvSpPr txBox="1">
            <a:spLocks noGrp="1"/>
          </p:cNvSpPr>
          <p:nvPr>
            <p:ph type="body" idx="1"/>
          </p:nvPr>
        </p:nvSpPr>
        <p:spPr>
          <a:xfrm rot="10800000" flipH="1">
            <a:off x="6077278" y="184"/>
            <a:ext cx="3066722" cy="5143131"/>
          </a:xfrm>
          <a:prstGeom prst="rect">
            <a:avLst/>
          </a:prstGeom>
          <a:gradFill>
            <a:gsLst>
              <a:gs pos="0">
                <a:srgbClr val="2B1D37">
                  <a:alpha val="0"/>
                </a:srgbClr>
              </a:gs>
              <a:gs pos="34000">
                <a:srgbClr val="2B1D37">
                  <a:alpha val="0"/>
                </a:srgbClr>
              </a:gs>
              <a:gs pos="100000">
                <a:srgbClr val="51247A">
                  <a:alpha val="78823"/>
                </a:srgbClr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77" name="Google Shape;277;p40"/>
          <p:cNvSpPr>
            <a:spLocks noGrp="1"/>
          </p:cNvSpPr>
          <p:nvPr>
            <p:ph type="pic" idx="2"/>
          </p:nvPr>
        </p:nvSpPr>
        <p:spPr>
          <a:xfrm>
            <a:off x="6093806" y="-2"/>
            <a:ext cx="3050195" cy="514350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78" name="Google Shape;278;p40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40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80" name="Google Shape;280;p40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5322094" cy="377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40"/>
          <p:cNvSpPr txBox="1">
            <a:spLocks noGrp="1"/>
          </p:cNvSpPr>
          <p:nvPr>
            <p:ph type="body" idx="3"/>
          </p:nvPr>
        </p:nvSpPr>
        <p:spPr>
          <a:xfrm>
            <a:off x="521495" y="1522800"/>
            <a:ext cx="5322093" cy="30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82" name="Google Shape;282;p40"/>
          <p:cNvSpPr txBox="1">
            <a:spLocks noGrp="1"/>
          </p:cNvSpPr>
          <p:nvPr>
            <p:ph type="body" idx="4"/>
          </p:nvPr>
        </p:nvSpPr>
        <p:spPr>
          <a:xfrm>
            <a:off x="521494" y="1023300"/>
            <a:ext cx="5322094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Image One Third Alt">
  <p:cSld name="Text with Image One Third Alt">
    <p:bg>
      <p:bgPr>
        <a:solidFill>
          <a:schemeClr val="accent1"/>
        </a:solidFill>
        <a:effectLst/>
      </p:bgPr>
    </p:bg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1"/>
          <p:cNvSpPr txBox="1">
            <a:spLocks noGrp="1"/>
          </p:cNvSpPr>
          <p:nvPr>
            <p:ph type="body" idx="1"/>
          </p:nvPr>
        </p:nvSpPr>
        <p:spPr>
          <a:xfrm rot="10800000" flipH="1">
            <a:off x="6077278" y="184"/>
            <a:ext cx="3066722" cy="5143131"/>
          </a:xfrm>
          <a:prstGeom prst="rect">
            <a:avLst/>
          </a:prstGeom>
          <a:gradFill>
            <a:gsLst>
              <a:gs pos="0">
                <a:srgbClr val="2B1D37">
                  <a:alpha val="0"/>
                </a:srgbClr>
              </a:gs>
              <a:gs pos="34000">
                <a:srgbClr val="2B1D37">
                  <a:alpha val="0"/>
                </a:srgbClr>
              </a:gs>
              <a:gs pos="100000">
                <a:srgbClr val="51247A">
                  <a:alpha val="78823"/>
                </a:srgbClr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85" name="Google Shape;285;p41"/>
          <p:cNvSpPr>
            <a:spLocks noGrp="1"/>
          </p:cNvSpPr>
          <p:nvPr>
            <p:ph type="pic" idx="2"/>
          </p:nvPr>
        </p:nvSpPr>
        <p:spPr>
          <a:xfrm>
            <a:off x="6093806" y="1"/>
            <a:ext cx="3050195" cy="516526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86" name="Google Shape;286;p41"/>
          <p:cNvSpPr txBox="1"/>
          <p:nvPr/>
        </p:nvSpPr>
        <p:spPr>
          <a:xfrm>
            <a:off x="1" y="-466959"/>
            <a:ext cx="5724128" cy="3924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this slide design, you can change the background colour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Clicking along the edge of purple container and change the shape fill colour.</a:t>
            </a:r>
            <a:endParaRPr sz="1100"/>
          </a:p>
        </p:txBody>
      </p:sp>
      <p:sp>
        <p:nvSpPr>
          <p:cNvPr id="287" name="Google Shape;287;p41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41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89" name="Google Shape;289;p41"/>
          <p:cNvSpPr txBox="1">
            <a:spLocks noGrp="1"/>
          </p:cNvSpPr>
          <p:nvPr>
            <p:ph type="body" idx="3"/>
          </p:nvPr>
        </p:nvSpPr>
        <p:spPr>
          <a:xfrm>
            <a:off x="521495" y="1522800"/>
            <a:ext cx="5322093" cy="3209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 sz="1100"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 sz="11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90" name="Google Shape;290;p41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5322094" cy="377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41"/>
          <p:cNvSpPr txBox="1">
            <a:spLocks noGrp="1"/>
          </p:cNvSpPr>
          <p:nvPr>
            <p:ph type="body" idx="4"/>
          </p:nvPr>
        </p:nvSpPr>
        <p:spPr>
          <a:xfrm>
            <a:off x="521494" y="1023300"/>
            <a:ext cx="5322094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4 Images">
  <p:cSld name="Text with 4 Images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2"/>
          <p:cNvSpPr>
            <a:spLocks noGrp="1"/>
          </p:cNvSpPr>
          <p:nvPr>
            <p:ph type="pic" idx="2"/>
          </p:nvPr>
        </p:nvSpPr>
        <p:spPr>
          <a:xfrm>
            <a:off x="3305287" y="-1"/>
            <a:ext cx="2916000" cy="2569392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94" name="Google Shape;294;p42"/>
          <p:cNvSpPr>
            <a:spLocks noGrp="1"/>
          </p:cNvSpPr>
          <p:nvPr>
            <p:ph type="pic" idx="3"/>
          </p:nvPr>
        </p:nvSpPr>
        <p:spPr>
          <a:xfrm>
            <a:off x="3305287" y="2574108"/>
            <a:ext cx="2916000" cy="2569392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95" name="Google Shape;295;p42"/>
          <p:cNvSpPr>
            <a:spLocks noGrp="1"/>
          </p:cNvSpPr>
          <p:nvPr>
            <p:ph type="pic" idx="4"/>
          </p:nvPr>
        </p:nvSpPr>
        <p:spPr>
          <a:xfrm>
            <a:off x="6220118" y="-1"/>
            <a:ext cx="2943000" cy="2569392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96" name="Google Shape;296;p42"/>
          <p:cNvSpPr>
            <a:spLocks noGrp="1"/>
          </p:cNvSpPr>
          <p:nvPr>
            <p:ph type="pic" idx="5"/>
          </p:nvPr>
        </p:nvSpPr>
        <p:spPr>
          <a:xfrm>
            <a:off x="6220118" y="2574108"/>
            <a:ext cx="2943000" cy="2569392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97" name="Google Shape;297;p42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42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99" name="Google Shape;299;p42"/>
          <p:cNvSpPr txBox="1">
            <a:spLocks noGrp="1"/>
          </p:cNvSpPr>
          <p:nvPr>
            <p:ph type="body" idx="1"/>
          </p:nvPr>
        </p:nvSpPr>
        <p:spPr>
          <a:xfrm>
            <a:off x="521494" y="1522800"/>
            <a:ext cx="2538000" cy="3155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00" name="Google Shape;300;p42"/>
          <p:cNvSpPr txBox="1">
            <a:spLocks noGrp="1"/>
          </p:cNvSpPr>
          <p:nvPr>
            <p:ph type="body" idx="6"/>
          </p:nvPr>
        </p:nvSpPr>
        <p:spPr>
          <a:xfrm>
            <a:off x="521495" y="1023300"/>
            <a:ext cx="25384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01" name="Google Shape;301;p42"/>
          <p:cNvSpPr txBox="1">
            <a:spLocks noGrp="1"/>
          </p:cNvSpPr>
          <p:nvPr>
            <p:ph type="title"/>
          </p:nvPr>
        </p:nvSpPr>
        <p:spPr>
          <a:xfrm>
            <a:off x="521495" y="572400"/>
            <a:ext cx="25384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Text &amp; Images">
  <p:cSld name="Three Column Text &amp; Images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3"/>
          <p:cNvSpPr>
            <a:spLocks noGrp="1"/>
          </p:cNvSpPr>
          <p:nvPr>
            <p:ph type="pic" idx="2"/>
          </p:nvPr>
        </p:nvSpPr>
        <p:spPr>
          <a:xfrm>
            <a:off x="517275" y="2387512"/>
            <a:ext cx="2538000" cy="1889203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04" name="Google Shape;304;p43"/>
          <p:cNvSpPr>
            <a:spLocks noGrp="1"/>
          </p:cNvSpPr>
          <p:nvPr>
            <p:ph type="pic" idx="3"/>
          </p:nvPr>
        </p:nvSpPr>
        <p:spPr>
          <a:xfrm>
            <a:off x="3303000" y="2387512"/>
            <a:ext cx="2538000" cy="1889203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05" name="Google Shape;305;p43"/>
          <p:cNvSpPr>
            <a:spLocks noGrp="1"/>
          </p:cNvSpPr>
          <p:nvPr>
            <p:ph type="pic" idx="4"/>
          </p:nvPr>
        </p:nvSpPr>
        <p:spPr>
          <a:xfrm>
            <a:off x="6080288" y="2386952"/>
            <a:ext cx="2538000" cy="1889204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06" name="Google Shape;306;p43"/>
          <p:cNvSpPr txBox="1">
            <a:spLocks noGrp="1"/>
          </p:cNvSpPr>
          <p:nvPr>
            <p:ph type="body" idx="1"/>
          </p:nvPr>
        </p:nvSpPr>
        <p:spPr>
          <a:xfrm>
            <a:off x="521494" y="1522800"/>
            <a:ext cx="2538000" cy="810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07" name="Google Shape;307;p43"/>
          <p:cNvSpPr txBox="1">
            <a:spLocks noGrp="1"/>
          </p:cNvSpPr>
          <p:nvPr>
            <p:ph type="body" idx="5"/>
          </p:nvPr>
        </p:nvSpPr>
        <p:spPr>
          <a:xfrm>
            <a:off x="3303000" y="1522800"/>
            <a:ext cx="2538000" cy="810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08" name="Google Shape;308;p43"/>
          <p:cNvSpPr txBox="1">
            <a:spLocks noGrp="1"/>
          </p:cNvSpPr>
          <p:nvPr>
            <p:ph type="body" idx="6"/>
          </p:nvPr>
        </p:nvSpPr>
        <p:spPr>
          <a:xfrm>
            <a:off x="6080288" y="1522800"/>
            <a:ext cx="2538000" cy="810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09" name="Google Shape;309;p43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43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43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2" name="Google Shape;312;p43"/>
          <p:cNvSpPr txBox="1">
            <a:spLocks noGrp="1"/>
          </p:cNvSpPr>
          <p:nvPr>
            <p:ph type="body" idx="7"/>
          </p:nvPr>
        </p:nvSpPr>
        <p:spPr>
          <a:xfrm>
            <a:off x="521495" y="1023300"/>
            <a:ext cx="81010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cons &amp; Text">
  <p:cSld name="Icons &amp; 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4"/>
          <p:cNvSpPr txBox="1">
            <a:spLocks noGrp="1"/>
          </p:cNvSpPr>
          <p:nvPr>
            <p:ph type="body" idx="1"/>
          </p:nvPr>
        </p:nvSpPr>
        <p:spPr>
          <a:xfrm>
            <a:off x="539752" y="1988105"/>
            <a:ext cx="2538000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15" name="Google Shape;315;p44"/>
          <p:cNvSpPr txBox="1">
            <a:spLocks noGrp="1"/>
          </p:cNvSpPr>
          <p:nvPr>
            <p:ph type="body" idx="2"/>
          </p:nvPr>
        </p:nvSpPr>
        <p:spPr>
          <a:xfrm>
            <a:off x="3303000" y="1988105"/>
            <a:ext cx="2538000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16" name="Google Shape;316;p44"/>
          <p:cNvSpPr txBox="1">
            <a:spLocks noGrp="1"/>
          </p:cNvSpPr>
          <p:nvPr>
            <p:ph type="body" idx="3"/>
          </p:nvPr>
        </p:nvSpPr>
        <p:spPr>
          <a:xfrm>
            <a:off x="539752" y="3598066"/>
            <a:ext cx="2538000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17" name="Google Shape;317;p44"/>
          <p:cNvSpPr txBox="1">
            <a:spLocks noGrp="1"/>
          </p:cNvSpPr>
          <p:nvPr>
            <p:ph type="body" idx="4"/>
          </p:nvPr>
        </p:nvSpPr>
        <p:spPr>
          <a:xfrm>
            <a:off x="3303000" y="3598066"/>
            <a:ext cx="2538000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18" name="Google Shape;318;p44"/>
          <p:cNvSpPr txBox="1">
            <a:spLocks noGrp="1"/>
          </p:cNvSpPr>
          <p:nvPr>
            <p:ph type="body" idx="5"/>
          </p:nvPr>
        </p:nvSpPr>
        <p:spPr>
          <a:xfrm>
            <a:off x="6068330" y="3598140"/>
            <a:ext cx="2538000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19" name="Google Shape;319;p44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44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44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22" name="Google Shape;322;p44"/>
          <p:cNvSpPr txBox="1">
            <a:spLocks noGrp="1"/>
          </p:cNvSpPr>
          <p:nvPr>
            <p:ph type="body" idx="6"/>
          </p:nvPr>
        </p:nvSpPr>
        <p:spPr>
          <a:xfrm>
            <a:off x="1458113" y="1275680"/>
            <a:ext cx="701279" cy="70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None/>
              <a:defRPr sz="8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3" name="Google Shape;323;p44"/>
          <p:cNvSpPr txBox="1">
            <a:spLocks noGrp="1"/>
          </p:cNvSpPr>
          <p:nvPr>
            <p:ph type="body" idx="7"/>
          </p:nvPr>
        </p:nvSpPr>
        <p:spPr>
          <a:xfrm>
            <a:off x="4221361" y="1275680"/>
            <a:ext cx="701279" cy="70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None/>
              <a:defRPr sz="8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4" name="Google Shape;324;p44"/>
          <p:cNvSpPr txBox="1">
            <a:spLocks noGrp="1"/>
          </p:cNvSpPr>
          <p:nvPr>
            <p:ph type="body" idx="8"/>
          </p:nvPr>
        </p:nvSpPr>
        <p:spPr>
          <a:xfrm>
            <a:off x="6068330" y="1988105"/>
            <a:ext cx="2538000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5" name="Google Shape;325;p44"/>
          <p:cNvSpPr txBox="1">
            <a:spLocks noGrp="1"/>
          </p:cNvSpPr>
          <p:nvPr>
            <p:ph type="body" idx="9"/>
          </p:nvPr>
        </p:nvSpPr>
        <p:spPr>
          <a:xfrm>
            <a:off x="6986691" y="1275680"/>
            <a:ext cx="701279" cy="70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None/>
              <a:defRPr sz="8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6" name="Google Shape;326;p44"/>
          <p:cNvSpPr txBox="1">
            <a:spLocks noGrp="1"/>
          </p:cNvSpPr>
          <p:nvPr>
            <p:ph type="body" idx="13"/>
          </p:nvPr>
        </p:nvSpPr>
        <p:spPr>
          <a:xfrm>
            <a:off x="1458113" y="2893186"/>
            <a:ext cx="701279" cy="70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None/>
              <a:defRPr sz="8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7" name="Google Shape;327;p44"/>
          <p:cNvSpPr txBox="1">
            <a:spLocks noGrp="1"/>
          </p:cNvSpPr>
          <p:nvPr>
            <p:ph type="body" idx="14"/>
          </p:nvPr>
        </p:nvSpPr>
        <p:spPr>
          <a:xfrm>
            <a:off x="4221361" y="2893186"/>
            <a:ext cx="701279" cy="70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None/>
              <a:defRPr sz="8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8" name="Google Shape;328;p44"/>
          <p:cNvSpPr txBox="1">
            <a:spLocks noGrp="1"/>
          </p:cNvSpPr>
          <p:nvPr>
            <p:ph type="body" idx="15"/>
          </p:nvPr>
        </p:nvSpPr>
        <p:spPr>
          <a:xfrm>
            <a:off x="6986691" y="2893186"/>
            <a:ext cx="701279" cy="70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None/>
              <a:defRPr sz="8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9" name="Google Shape;329;p44"/>
          <p:cNvSpPr txBox="1">
            <a:spLocks noGrp="1"/>
          </p:cNvSpPr>
          <p:nvPr>
            <p:ph type="body" idx="16"/>
          </p:nvPr>
        </p:nvSpPr>
        <p:spPr>
          <a:xfrm>
            <a:off x="539752" y="2193708"/>
            <a:ext cx="2538000" cy="4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98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7"/>
          </p:nvPr>
        </p:nvSpPr>
        <p:spPr>
          <a:xfrm>
            <a:off x="3303000" y="2193708"/>
            <a:ext cx="2538000" cy="4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98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1" name="Google Shape;331;p44"/>
          <p:cNvSpPr txBox="1">
            <a:spLocks noGrp="1"/>
          </p:cNvSpPr>
          <p:nvPr>
            <p:ph type="body" idx="18"/>
          </p:nvPr>
        </p:nvSpPr>
        <p:spPr>
          <a:xfrm>
            <a:off x="6068330" y="2193708"/>
            <a:ext cx="2538000" cy="4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98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2" name="Google Shape;332;p44"/>
          <p:cNvSpPr txBox="1">
            <a:spLocks noGrp="1"/>
          </p:cNvSpPr>
          <p:nvPr>
            <p:ph type="body" idx="19"/>
          </p:nvPr>
        </p:nvSpPr>
        <p:spPr>
          <a:xfrm>
            <a:off x="539752" y="3826565"/>
            <a:ext cx="2538000" cy="4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98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3" name="Google Shape;333;p44"/>
          <p:cNvSpPr txBox="1">
            <a:spLocks noGrp="1"/>
          </p:cNvSpPr>
          <p:nvPr>
            <p:ph type="body" idx="20"/>
          </p:nvPr>
        </p:nvSpPr>
        <p:spPr>
          <a:xfrm>
            <a:off x="3303000" y="3826565"/>
            <a:ext cx="2538000" cy="4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98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4" name="Google Shape;334;p44"/>
          <p:cNvSpPr txBox="1">
            <a:spLocks noGrp="1"/>
          </p:cNvSpPr>
          <p:nvPr>
            <p:ph type="body" idx="21"/>
          </p:nvPr>
        </p:nvSpPr>
        <p:spPr>
          <a:xfrm>
            <a:off x="6068330" y="3826565"/>
            <a:ext cx="2538000" cy="4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/>
            </a:lvl1pPr>
            <a:lvl2pPr marL="914400" lvl="1" indent="-298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">
  <p:cSld name="Order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5"/>
          <p:cNvSpPr txBox="1">
            <a:spLocks noGrp="1"/>
          </p:cNvSpPr>
          <p:nvPr>
            <p:ph type="body" idx="1"/>
          </p:nvPr>
        </p:nvSpPr>
        <p:spPr>
          <a:xfrm>
            <a:off x="834529" y="1509371"/>
            <a:ext cx="1188231" cy="118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4000" tIns="54000" rIns="54000" bIns="5400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100"/>
              <a:buNone/>
              <a:defRPr sz="2100" b="1">
                <a:solidFill>
                  <a:schemeClr val="lt1"/>
                </a:solidFill>
              </a:defRPr>
            </a:lvl1pPr>
            <a:lvl2pPr marL="914400" lvl="1" indent="-29845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7" name="Google Shape;337;p45"/>
          <p:cNvSpPr txBox="1">
            <a:spLocks noGrp="1"/>
          </p:cNvSpPr>
          <p:nvPr>
            <p:ph type="body" idx="2"/>
          </p:nvPr>
        </p:nvSpPr>
        <p:spPr>
          <a:xfrm>
            <a:off x="546646" y="2967401"/>
            <a:ext cx="1763997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8" name="Google Shape;338;p45"/>
          <p:cNvSpPr txBox="1">
            <a:spLocks noGrp="1"/>
          </p:cNvSpPr>
          <p:nvPr>
            <p:ph type="body" idx="3"/>
          </p:nvPr>
        </p:nvSpPr>
        <p:spPr>
          <a:xfrm>
            <a:off x="546646" y="3173005"/>
            <a:ext cx="1763997" cy="1137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/>
            </a:lvl1pPr>
            <a:lvl2pPr marL="914400" lvl="1" indent="-3048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9" name="Google Shape;339;p45"/>
          <p:cNvSpPr txBox="1">
            <a:spLocks noGrp="1"/>
          </p:cNvSpPr>
          <p:nvPr>
            <p:ph type="body" idx="4"/>
          </p:nvPr>
        </p:nvSpPr>
        <p:spPr>
          <a:xfrm>
            <a:off x="2974241" y="1509371"/>
            <a:ext cx="1188231" cy="1188000"/>
          </a:xfrm>
          <a:prstGeom prst="rect">
            <a:avLst/>
          </a:prstGeom>
          <a:solidFill>
            <a:srgbClr val="962A8B"/>
          </a:solidFill>
          <a:ln>
            <a:noFill/>
          </a:ln>
        </p:spPr>
        <p:txBody>
          <a:bodyPr spcFirstLastPara="1" wrap="square" lIns="54000" tIns="54000" rIns="54000" bIns="5400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100"/>
              <a:buNone/>
              <a:defRPr sz="2100" b="1">
                <a:solidFill>
                  <a:schemeClr val="lt1"/>
                </a:solidFill>
              </a:defRPr>
            </a:lvl1pPr>
            <a:lvl2pPr marL="914400" lvl="1" indent="-29845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0" name="Google Shape;340;p45"/>
          <p:cNvSpPr txBox="1">
            <a:spLocks noGrp="1"/>
          </p:cNvSpPr>
          <p:nvPr>
            <p:ph type="body" idx="5"/>
          </p:nvPr>
        </p:nvSpPr>
        <p:spPr>
          <a:xfrm>
            <a:off x="2686358" y="2967401"/>
            <a:ext cx="1763997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1" name="Google Shape;341;p45"/>
          <p:cNvSpPr txBox="1">
            <a:spLocks noGrp="1"/>
          </p:cNvSpPr>
          <p:nvPr>
            <p:ph type="body" idx="6"/>
          </p:nvPr>
        </p:nvSpPr>
        <p:spPr>
          <a:xfrm>
            <a:off x="2686358" y="3173005"/>
            <a:ext cx="1763997" cy="1137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/>
            </a:lvl1pPr>
            <a:lvl2pPr marL="914400" lvl="1" indent="-3048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2" name="Google Shape;342;p45"/>
          <p:cNvSpPr txBox="1">
            <a:spLocks noGrp="1"/>
          </p:cNvSpPr>
          <p:nvPr>
            <p:ph type="body" idx="7"/>
          </p:nvPr>
        </p:nvSpPr>
        <p:spPr>
          <a:xfrm>
            <a:off x="5039771" y="1509371"/>
            <a:ext cx="1188231" cy="1188000"/>
          </a:xfrm>
          <a:prstGeom prst="rect">
            <a:avLst/>
          </a:prstGeom>
          <a:solidFill>
            <a:srgbClr val="999490"/>
          </a:solidFill>
          <a:ln>
            <a:noFill/>
          </a:ln>
        </p:spPr>
        <p:txBody>
          <a:bodyPr spcFirstLastPara="1" wrap="square" lIns="54000" tIns="54000" rIns="54000" bIns="5400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100"/>
              <a:buNone/>
              <a:defRPr sz="2100" b="1">
                <a:solidFill>
                  <a:schemeClr val="lt1"/>
                </a:solidFill>
              </a:defRPr>
            </a:lvl1pPr>
            <a:lvl2pPr marL="914400" lvl="1" indent="-29845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3" name="Google Shape;343;p45"/>
          <p:cNvSpPr txBox="1">
            <a:spLocks noGrp="1"/>
          </p:cNvSpPr>
          <p:nvPr>
            <p:ph type="body" idx="8"/>
          </p:nvPr>
        </p:nvSpPr>
        <p:spPr>
          <a:xfrm>
            <a:off x="4751888" y="2967401"/>
            <a:ext cx="1763997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4" name="Google Shape;344;p45"/>
          <p:cNvSpPr txBox="1">
            <a:spLocks noGrp="1"/>
          </p:cNvSpPr>
          <p:nvPr>
            <p:ph type="body" idx="9"/>
          </p:nvPr>
        </p:nvSpPr>
        <p:spPr>
          <a:xfrm>
            <a:off x="4751888" y="3173005"/>
            <a:ext cx="1763997" cy="1137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/>
            </a:lvl1pPr>
            <a:lvl2pPr marL="914400" lvl="1" indent="-3048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5" name="Google Shape;345;p45"/>
          <p:cNvSpPr txBox="1">
            <a:spLocks noGrp="1"/>
          </p:cNvSpPr>
          <p:nvPr>
            <p:ph type="body" idx="13"/>
          </p:nvPr>
        </p:nvSpPr>
        <p:spPr>
          <a:xfrm>
            <a:off x="7161227" y="1509371"/>
            <a:ext cx="1188231" cy="1188000"/>
          </a:xfrm>
          <a:prstGeom prst="rect">
            <a:avLst/>
          </a:prstGeom>
          <a:solidFill>
            <a:srgbClr val="D7D1CC"/>
          </a:solidFill>
          <a:ln>
            <a:noFill/>
          </a:ln>
        </p:spPr>
        <p:txBody>
          <a:bodyPr spcFirstLastPara="1" wrap="square" lIns="54000" tIns="54000" rIns="54000" bIns="5400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100"/>
              <a:buNone/>
              <a:defRPr sz="2100" b="1">
                <a:solidFill>
                  <a:schemeClr val="lt1"/>
                </a:solidFill>
              </a:defRPr>
            </a:lvl1pPr>
            <a:lvl2pPr marL="914400" lvl="1" indent="-29845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6" name="Google Shape;346;p45"/>
          <p:cNvSpPr txBox="1">
            <a:spLocks noGrp="1"/>
          </p:cNvSpPr>
          <p:nvPr>
            <p:ph type="body" idx="14"/>
          </p:nvPr>
        </p:nvSpPr>
        <p:spPr>
          <a:xfrm>
            <a:off x="6873344" y="2967401"/>
            <a:ext cx="1763997" cy="18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1">
                <a:solidFill>
                  <a:schemeClr val="accent1"/>
                </a:solidFill>
              </a:defRPr>
            </a:lvl1pPr>
            <a:lvl2pPr marL="914400" lvl="1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7" name="Google Shape;347;p45"/>
          <p:cNvSpPr txBox="1">
            <a:spLocks noGrp="1"/>
          </p:cNvSpPr>
          <p:nvPr>
            <p:ph type="body" idx="15"/>
          </p:nvPr>
        </p:nvSpPr>
        <p:spPr>
          <a:xfrm>
            <a:off x="6873344" y="3173005"/>
            <a:ext cx="1763997" cy="1137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/>
            </a:lvl1pPr>
            <a:lvl2pPr marL="914400" lvl="1" indent="-3048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/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­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8" name="Google Shape;348;p45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9" name="Google Shape;349;p45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0" name="Google Shape;350;p45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Dark Purple Block">
  <p:cSld name="Text with Dark Purple Block"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6"/>
          <p:cNvSpPr txBox="1">
            <a:spLocks noGrp="1"/>
          </p:cNvSpPr>
          <p:nvPr>
            <p:ph type="body" idx="1"/>
          </p:nvPr>
        </p:nvSpPr>
        <p:spPr>
          <a:xfrm>
            <a:off x="4572000" y="734400"/>
            <a:ext cx="4050505" cy="3563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35000" tIns="0" rIns="135000" bIns="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3" name="Google Shape;353;p46"/>
          <p:cNvSpPr txBox="1">
            <a:spLocks noGrp="1"/>
          </p:cNvSpPr>
          <p:nvPr>
            <p:ph type="title"/>
          </p:nvPr>
        </p:nvSpPr>
        <p:spPr>
          <a:xfrm>
            <a:off x="521495" y="734400"/>
            <a:ext cx="3906441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4" name="Google Shape;354;p46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46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6" name="Google Shape;356;p46"/>
          <p:cNvSpPr txBox="1">
            <a:spLocks noGrp="1"/>
          </p:cNvSpPr>
          <p:nvPr>
            <p:ph type="body" idx="2"/>
          </p:nvPr>
        </p:nvSpPr>
        <p:spPr>
          <a:xfrm>
            <a:off x="521493" y="1622258"/>
            <a:ext cx="3898356" cy="2675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7" name="Google Shape;357;p46"/>
          <p:cNvSpPr txBox="1">
            <a:spLocks noGrp="1"/>
          </p:cNvSpPr>
          <p:nvPr>
            <p:ph type="body" idx="3"/>
          </p:nvPr>
        </p:nvSpPr>
        <p:spPr>
          <a:xfrm>
            <a:off x="521493" y="1164425"/>
            <a:ext cx="3906440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Purple Block">
  <p:cSld name="Text with Purple Block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7"/>
          <p:cNvSpPr txBox="1">
            <a:spLocks noGrp="1"/>
          </p:cNvSpPr>
          <p:nvPr>
            <p:ph type="body" idx="1"/>
          </p:nvPr>
        </p:nvSpPr>
        <p:spPr>
          <a:xfrm>
            <a:off x="4572000" y="734400"/>
            <a:ext cx="4050505" cy="3663440"/>
          </a:xfrm>
          <a:prstGeom prst="rect">
            <a:avLst/>
          </a:prstGeom>
          <a:solidFill>
            <a:srgbClr val="962A8B"/>
          </a:solidFill>
          <a:ln>
            <a:noFill/>
          </a:ln>
        </p:spPr>
        <p:txBody>
          <a:bodyPr spcFirstLastPara="1" wrap="square" lIns="135000" tIns="0" rIns="135000" bIns="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0" name="Google Shape;360;p47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47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2" name="Google Shape;362;p47"/>
          <p:cNvSpPr txBox="1">
            <a:spLocks noGrp="1"/>
          </p:cNvSpPr>
          <p:nvPr>
            <p:ph type="body" idx="2"/>
          </p:nvPr>
        </p:nvSpPr>
        <p:spPr>
          <a:xfrm>
            <a:off x="521493" y="1622700"/>
            <a:ext cx="3898356" cy="277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3" name="Google Shape;363;p47"/>
          <p:cNvSpPr txBox="1">
            <a:spLocks noGrp="1"/>
          </p:cNvSpPr>
          <p:nvPr>
            <p:ph type="title"/>
          </p:nvPr>
        </p:nvSpPr>
        <p:spPr>
          <a:xfrm>
            <a:off x="521495" y="734400"/>
            <a:ext cx="3906441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47"/>
          <p:cNvSpPr txBox="1">
            <a:spLocks noGrp="1"/>
          </p:cNvSpPr>
          <p:nvPr>
            <p:ph type="body" idx="3"/>
          </p:nvPr>
        </p:nvSpPr>
        <p:spPr>
          <a:xfrm>
            <a:off x="521493" y="1164426"/>
            <a:ext cx="3906440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Neutral 1 Block">
  <p:cSld name="Text with Neutral 1 Block"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8"/>
          <p:cNvSpPr txBox="1">
            <a:spLocks noGrp="1"/>
          </p:cNvSpPr>
          <p:nvPr>
            <p:ph type="body" idx="1"/>
          </p:nvPr>
        </p:nvSpPr>
        <p:spPr>
          <a:xfrm>
            <a:off x="4716066" y="753300"/>
            <a:ext cx="4050504" cy="3644543"/>
          </a:xfrm>
          <a:prstGeom prst="rect">
            <a:avLst/>
          </a:prstGeom>
          <a:solidFill>
            <a:srgbClr val="D7D1CC"/>
          </a:solidFill>
          <a:ln>
            <a:noFill/>
          </a:ln>
        </p:spPr>
        <p:txBody>
          <a:bodyPr spcFirstLastPara="1" wrap="square" lIns="135000" tIns="0" rIns="135000" bIns="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7" name="Google Shape;367;p48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48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9" name="Google Shape;369;p48"/>
          <p:cNvSpPr txBox="1">
            <a:spLocks noGrp="1"/>
          </p:cNvSpPr>
          <p:nvPr>
            <p:ph type="body" idx="2"/>
          </p:nvPr>
        </p:nvSpPr>
        <p:spPr>
          <a:xfrm>
            <a:off x="521492" y="1622700"/>
            <a:ext cx="3898356" cy="2775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0" name="Google Shape;370;p48"/>
          <p:cNvSpPr txBox="1">
            <a:spLocks noGrp="1"/>
          </p:cNvSpPr>
          <p:nvPr>
            <p:ph type="title"/>
          </p:nvPr>
        </p:nvSpPr>
        <p:spPr>
          <a:xfrm>
            <a:off x="521495" y="734400"/>
            <a:ext cx="3906441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48"/>
          <p:cNvSpPr txBox="1">
            <a:spLocks noGrp="1"/>
          </p:cNvSpPr>
          <p:nvPr>
            <p:ph type="body" idx="3"/>
          </p:nvPr>
        </p:nvSpPr>
        <p:spPr>
          <a:xfrm>
            <a:off x="521492" y="1163700"/>
            <a:ext cx="3906440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with Neutral 2 Block">
  <p:cSld name="Text with Neutral 2 Block"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9"/>
          <p:cNvSpPr txBox="1">
            <a:spLocks noGrp="1"/>
          </p:cNvSpPr>
          <p:nvPr>
            <p:ph type="body" idx="1"/>
          </p:nvPr>
        </p:nvSpPr>
        <p:spPr>
          <a:xfrm>
            <a:off x="4571945" y="734400"/>
            <a:ext cx="4050505" cy="3563540"/>
          </a:xfrm>
          <a:prstGeom prst="rect">
            <a:avLst/>
          </a:prstGeom>
          <a:solidFill>
            <a:srgbClr val="999490"/>
          </a:solidFill>
          <a:ln>
            <a:noFill/>
          </a:ln>
        </p:spPr>
        <p:txBody>
          <a:bodyPr spcFirstLastPara="1" wrap="square" lIns="135000" tIns="0" rIns="135000" bIns="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4" name="Google Shape;374;p49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49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76" name="Google Shape;376;p49"/>
          <p:cNvSpPr txBox="1">
            <a:spLocks noGrp="1"/>
          </p:cNvSpPr>
          <p:nvPr>
            <p:ph type="body" idx="2"/>
          </p:nvPr>
        </p:nvSpPr>
        <p:spPr>
          <a:xfrm>
            <a:off x="521438" y="1622699"/>
            <a:ext cx="3898356" cy="2675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7" name="Google Shape;377;p49"/>
          <p:cNvSpPr txBox="1">
            <a:spLocks noGrp="1"/>
          </p:cNvSpPr>
          <p:nvPr>
            <p:ph type="title"/>
          </p:nvPr>
        </p:nvSpPr>
        <p:spPr>
          <a:xfrm>
            <a:off x="521495" y="734400"/>
            <a:ext cx="3906441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49"/>
          <p:cNvSpPr txBox="1">
            <a:spLocks noGrp="1"/>
          </p:cNvSpPr>
          <p:nvPr>
            <p:ph type="body" idx="3"/>
          </p:nvPr>
        </p:nvSpPr>
        <p:spPr>
          <a:xfrm>
            <a:off x="521438" y="1164426"/>
            <a:ext cx="3906440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Pullouts">
  <p:cSld name="Three Pullouts"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50"/>
          <p:cNvSpPr txBox="1">
            <a:spLocks noGrp="1"/>
          </p:cNvSpPr>
          <p:nvPr>
            <p:ph type="body" idx="1"/>
          </p:nvPr>
        </p:nvSpPr>
        <p:spPr>
          <a:xfrm>
            <a:off x="6084095" y="1530274"/>
            <a:ext cx="2538411" cy="27538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35000" tIns="81000" rIns="135000" bIns="135000" anchor="t" anchorCtr="0">
            <a:normAutofit/>
          </a:bodyPr>
          <a:lstStyle>
            <a:lvl1pPr marL="457200" lvl="0" indent="-2984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81" name="Google Shape;381;p50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50"/>
          <p:cNvSpPr txBox="1">
            <a:spLocks noGrp="1"/>
          </p:cNvSpPr>
          <p:nvPr>
            <p:ph type="body" idx="2"/>
          </p:nvPr>
        </p:nvSpPr>
        <p:spPr>
          <a:xfrm>
            <a:off x="521496" y="1522800"/>
            <a:ext cx="2538411" cy="2753833"/>
          </a:xfrm>
          <a:prstGeom prst="rect">
            <a:avLst/>
          </a:prstGeom>
          <a:solidFill>
            <a:srgbClr val="962A8B"/>
          </a:solidFill>
          <a:ln>
            <a:noFill/>
          </a:ln>
        </p:spPr>
        <p:txBody>
          <a:bodyPr spcFirstLastPara="1" wrap="square" lIns="135000" tIns="81000" rIns="135000" bIns="135000" anchor="t" anchorCtr="0">
            <a:normAutofit/>
          </a:bodyPr>
          <a:lstStyle>
            <a:lvl1pPr marL="457200" lvl="0" indent="-2984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83" name="Google Shape;383;p50"/>
          <p:cNvSpPr txBox="1">
            <a:spLocks noGrp="1"/>
          </p:cNvSpPr>
          <p:nvPr>
            <p:ph type="body" idx="3"/>
          </p:nvPr>
        </p:nvSpPr>
        <p:spPr>
          <a:xfrm>
            <a:off x="3290441" y="1524793"/>
            <a:ext cx="2538411" cy="2753833"/>
          </a:xfrm>
          <a:prstGeom prst="rect">
            <a:avLst/>
          </a:prstGeom>
          <a:solidFill>
            <a:srgbClr val="999490"/>
          </a:solidFill>
          <a:ln>
            <a:noFill/>
          </a:ln>
        </p:spPr>
        <p:txBody>
          <a:bodyPr spcFirstLastPara="1" wrap="square" lIns="135000" tIns="81000" rIns="135000" bIns="135000" anchor="t" anchorCtr="0">
            <a:normAutofit/>
          </a:bodyPr>
          <a:lstStyle>
            <a:lvl1pPr marL="457200" lvl="0" indent="-2984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84" name="Google Shape;384;p50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50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86" name="Google Shape;386;p50"/>
          <p:cNvSpPr txBox="1">
            <a:spLocks noGrp="1"/>
          </p:cNvSpPr>
          <p:nvPr>
            <p:ph type="body" idx="4"/>
          </p:nvPr>
        </p:nvSpPr>
        <p:spPr>
          <a:xfrm>
            <a:off x="521495" y="1023300"/>
            <a:ext cx="81010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-layout 1">
  <p:cSld name="Multi-layout 1"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51"/>
          <p:cNvSpPr txBox="1">
            <a:spLocks noGrp="1"/>
          </p:cNvSpPr>
          <p:nvPr>
            <p:ph type="body" idx="1"/>
          </p:nvPr>
        </p:nvSpPr>
        <p:spPr>
          <a:xfrm>
            <a:off x="4713904" y="3270893"/>
            <a:ext cx="3898900" cy="10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89" name="Google Shape;389;p51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0" name="Google Shape;390;p51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51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92" name="Google Shape;392;p51"/>
          <p:cNvSpPr txBox="1">
            <a:spLocks noGrp="1"/>
          </p:cNvSpPr>
          <p:nvPr>
            <p:ph type="body" idx="2"/>
          </p:nvPr>
        </p:nvSpPr>
        <p:spPr>
          <a:xfrm>
            <a:off x="518540" y="2703893"/>
            <a:ext cx="3898900" cy="15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93" name="Google Shape;393;p51"/>
          <p:cNvSpPr txBox="1">
            <a:spLocks noGrp="1"/>
          </p:cNvSpPr>
          <p:nvPr>
            <p:ph type="body" idx="3"/>
          </p:nvPr>
        </p:nvSpPr>
        <p:spPr>
          <a:xfrm>
            <a:off x="4713904" y="1539134"/>
            <a:ext cx="3898800" cy="15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94" name="Google Shape;394;p51"/>
          <p:cNvSpPr txBox="1">
            <a:spLocks noGrp="1"/>
          </p:cNvSpPr>
          <p:nvPr>
            <p:ph type="body" idx="4"/>
          </p:nvPr>
        </p:nvSpPr>
        <p:spPr>
          <a:xfrm>
            <a:off x="521099" y="1522800"/>
            <a:ext cx="3898899" cy="1026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95" name="Google Shape;395;p51"/>
          <p:cNvSpPr txBox="1">
            <a:spLocks noGrp="1"/>
          </p:cNvSpPr>
          <p:nvPr>
            <p:ph type="body" idx="5"/>
          </p:nvPr>
        </p:nvSpPr>
        <p:spPr>
          <a:xfrm>
            <a:off x="521495" y="1023300"/>
            <a:ext cx="81010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-layout 2">
  <p:cSld name="Multi-layout 2"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2"/>
          <p:cNvSpPr txBox="1">
            <a:spLocks noGrp="1"/>
          </p:cNvSpPr>
          <p:nvPr>
            <p:ph type="body" idx="1"/>
          </p:nvPr>
        </p:nvSpPr>
        <p:spPr>
          <a:xfrm>
            <a:off x="4680696" y="1819645"/>
            <a:ext cx="3914999" cy="948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98" name="Google Shape;398;p52"/>
          <p:cNvSpPr txBox="1">
            <a:spLocks noGrp="1"/>
          </p:cNvSpPr>
          <p:nvPr>
            <p:ph type="body" idx="2"/>
          </p:nvPr>
        </p:nvSpPr>
        <p:spPr>
          <a:xfrm>
            <a:off x="4680696" y="3253825"/>
            <a:ext cx="3914997" cy="10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99" name="Google Shape;399;p52"/>
          <p:cNvSpPr txBox="1">
            <a:spLocks noGrp="1"/>
          </p:cNvSpPr>
          <p:nvPr>
            <p:ph type="body" idx="3"/>
          </p:nvPr>
        </p:nvSpPr>
        <p:spPr>
          <a:xfrm>
            <a:off x="4680696" y="3044962"/>
            <a:ext cx="3916602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b="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0" name="Google Shape;400;p52"/>
          <p:cNvSpPr txBox="1">
            <a:spLocks noGrp="1"/>
          </p:cNvSpPr>
          <p:nvPr>
            <p:ph type="body" idx="4"/>
          </p:nvPr>
        </p:nvSpPr>
        <p:spPr>
          <a:xfrm>
            <a:off x="521100" y="1522800"/>
            <a:ext cx="3887788" cy="12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1" name="Google Shape;401;p52"/>
          <p:cNvSpPr txBox="1">
            <a:spLocks noGrp="1"/>
          </p:cNvSpPr>
          <p:nvPr>
            <p:ph type="body" idx="5"/>
          </p:nvPr>
        </p:nvSpPr>
        <p:spPr>
          <a:xfrm>
            <a:off x="521099" y="3037825"/>
            <a:ext cx="3887788" cy="12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 sz="1100"/>
            </a:lvl2pPr>
            <a:lvl3pPr marL="1371600" lvl="2" indent="-3111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300"/>
              <a:buChar char="•"/>
              <a:defRPr sz="1100"/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2" name="Google Shape;402;p52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52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4" name="Google Shape;404;p52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5" name="Google Shape;405;p52"/>
          <p:cNvSpPr txBox="1">
            <a:spLocks noGrp="1"/>
          </p:cNvSpPr>
          <p:nvPr>
            <p:ph type="body" idx="6"/>
          </p:nvPr>
        </p:nvSpPr>
        <p:spPr>
          <a:xfrm>
            <a:off x="4680696" y="1521125"/>
            <a:ext cx="3916602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b="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6" name="Google Shape;406;p52"/>
          <p:cNvSpPr txBox="1">
            <a:spLocks noGrp="1"/>
          </p:cNvSpPr>
          <p:nvPr>
            <p:ph type="body" idx="7"/>
          </p:nvPr>
        </p:nvSpPr>
        <p:spPr>
          <a:xfrm>
            <a:off x="521495" y="1023300"/>
            <a:ext cx="81010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Quote 1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53"/>
          <p:cNvSpPr>
            <a:spLocks noGrp="1"/>
          </p:cNvSpPr>
          <p:nvPr>
            <p:ph type="pic" idx="2"/>
          </p:nvPr>
        </p:nvSpPr>
        <p:spPr>
          <a:xfrm>
            <a:off x="0" y="-1"/>
            <a:ext cx="9144000" cy="51435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09" name="Google Shape;409;p53"/>
          <p:cNvSpPr txBox="1">
            <a:spLocks noGrp="1"/>
          </p:cNvSpPr>
          <p:nvPr>
            <p:ph type="body" idx="1"/>
          </p:nvPr>
        </p:nvSpPr>
        <p:spPr>
          <a:xfrm>
            <a:off x="4741976" y="0"/>
            <a:ext cx="3034464" cy="44718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10" name="Google Shape;410;p53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11" name="Google Shape;411;p53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2" name="Google Shape;412;p53"/>
          <p:cNvSpPr txBox="1">
            <a:spLocks noGrp="1"/>
          </p:cNvSpPr>
          <p:nvPr>
            <p:ph type="body" idx="3"/>
          </p:nvPr>
        </p:nvSpPr>
        <p:spPr>
          <a:xfrm>
            <a:off x="5220072" y="1914642"/>
            <a:ext cx="2268252" cy="115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500"/>
              <a:buNone/>
              <a:defRPr sz="15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13" name="Google Shape;413;p53"/>
          <p:cNvSpPr txBox="1">
            <a:spLocks noGrp="1"/>
          </p:cNvSpPr>
          <p:nvPr>
            <p:ph type="body" idx="4"/>
          </p:nvPr>
        </p:nvSpPr>
        <p:spPr>
          <a:xfrm>
            <a:off x="5220072" y="3381840"/>
            <a:ext cx="2268252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14" name="Google Shape;414;p53"/>
          <p:cNvSpPr txBox="1">
            <a:spLocks noGrp="1"/>
          </p:cNvSpPr>
          <p:nvPr>
            <p:ph type="body" idx="5"/>
          </p:nvPr>
        </p:nvSpPr>
        <p:spPr>
          <a:xfrm>
            <a:off x="5220072" y="3221273"/>
            <a:ext cx="712800" cy="8100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2">
  <p:cSld name="Quote 2"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4"/>
          <p:cNvSpPr>
            <a:spLocks noGrp="1"/>
          </p:cNvSpPr>
          <p:nvPr>
            <p:ph type="pic" idx="2"/>
          </p:nvPr>
        </p:nvSpPr>
        <p:spPr>
          <a:xfrm>
            <a:off x="0" y="-1"/>
            <a:ext cx="9144000" cy="51435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17" name="Google Shape;417;p54"/>
          <p:cNvSpPr txBox="1">
            <a:spLocks noGrp="1"/>
          </p:cNvSpPr>
          <p:nvPr>
            <p:ph type="body" idx="1"/>
          </p:nvPr>
        </p:nvSpPr>
        <p:spPr>
          <a:xfrm>
            <a:off x="1979712" y="0"/>
            <a:ext cx="3034464" cy="44718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18" name="Google Shape;418;p54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54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0" name="Google Shape;420;p54"/>
          <p:cNvSpPr txBox="1">
            <a:spLocks noGrp="1"/>
          </p:cNvSpPr>
          <p:nvPr>
            <p:ph type="body" idx="3"/>
          </p:nvPr>
        </p:nvSpPr>
        <p:spPr>
          <a:xfrm>
            <a:off x="2457809" y="1914642"/>
            <a:ext cx="2268252" cy="115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500"/>
              <a:buNone/>
              <a:defRPr sz="15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1" name="Google Shape;421;p54"/>
          <p:cNvSpPr txBox="1">
            <a:spLocks noGrp="1"/>
          </p:cNvSpPr>
          <p:nvPr>
            <p:ph type="body" idx="4"/>
          </p:nvPr>
        </p:nvSpPr>
        <p:spPr>
          <a:xfrm>
            <a:off x="2457809" y="3381840"/>
            <a:ext cx="2268252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2" name="Google Shape;422;p54"/>
          <p:cNvSpPr txBox="1">
            <a:spLocks noGrp="1"/>
          </p:cNvSpPr>
          <p:nvPr>
            <p:ph type="body" idx="5"/>
          </p:nvPr>
        </p:nvSpPr>
        <p:spPr>
          <a:xfrm>
            <a:off x="2457809" y="3221273"/>
            <a:ext cx="712800" cy="8100"/>
          </a:xfrm>
          <a:prstGeom prst="rect">
            <a:avLst/>
          </a:prstGeom>
          <a:solidFill>
            <a:schemeClr val="dk2">
              <a:alpha val="49803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+ icons + one content">
  <p:cSld name="Image + icons + one content"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55"/>
          <p:cNvSpPr>
            <a:spLocks noGrp="1"/>
          </p:cNvSpPr>
          <p:nvPr>
            <p:ph type="pic" idx="2"/>
          </p:nvPr>
        </p:nvSpPr>
        <p:spPr>
          <a:xfrm>
            <a:off x="-3385" y="979853"/>
            <a:ext cx="2815360" cy="415990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25" name="Google Shape;425;p55"/>
          <p:cNvSpPr/>
          <p:nvPr/>
        </p:nvSpPr>
        <p:spPr>
          <a:xfrm>
            <a:off x="2851476" y="983592"/>
            <a:ext cx="2618519" cy="4159908"/>
          </a:xfrm>
          <a:prstGeom prst="rect">
            <a:avLst/>
          </a:prstGeom>
          <a:gradFill>
            <a:gsLst>
              <a:gs pos="0">
                <a:schemeClr val="accent2"/>
              </a:gs>
              <a:gs pos="34000">
                <a:schemeClr val="accent1"/>
              </a:gs>
              <a:gs pos="100000">
                <a:schemeClr val="accent1"/>
              </a:gs>
            </a:gsLst>
            <a:lin ang="162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p55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7" name="Google Shape;427;p55"/>
          <p:cNvSpPr txBox="1">
            <a:spLocks noGrp="1"/>
          </p:cNvSpPr>
          <p:nvPr>
            <p:ph type="title"/>
          </p:nvPr>
        </p:nvSpPr>
        <p:spPr>
          <a:xfrm>
            <a:off x="5663700" y="980562"/>
            <a:ext cx="2958750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55"/>
          <p:cNvSpPr txBox="1">
            <a:spLocks noGrp="1"/>
          </p:cNvSpPr>
          <p:nvPr>
            <p:ph type="body" idx="1"/>
          </p:nvPr>
        </p:nvSpPr>
        <p:spPr>
          <a:xfrm>
            <a:off x="5669672" y="1437624"/>
            <a:ext cx="2952779" cy="321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9" name="Google Shape;429;p55"/>
          <p:cNvSpPr txBox="1">
            <a:spLocks noGrp="1"/>
          </p:cNvSpPr>
          <p:nvPr>
            <p:ph type="body" idx="3"/>
          </p:nvPr>
        </p:nvSpPr>
        <p:spPr>
          <a:xfrm>
            <a:off x="3383868" y="1495260"/>
            <a:ext cx="1890209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0" name="Google Shape;430;p55"/>
          <p:cNvSpPr txBox="1">
            <a:spLocks noGrp="1"/>
          </p:cNvSpPr>
          <p:nvPr>
            <p:ph type="body" idx="4"/>
          </p:nvPr>
        </p:nvSpPr>
        <p:spPr>
          <a:xfrm>
            <a:off x="3383868" y="2602544"/>
            <a:ext cx="1890209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1" name="Google Shape;431;p55"/>
          <p:cNvSpPr txBox="1">
            <a:spLocks noGrp="1"/>
          </p:cNvSpPr>
          <p:nvPr>
            <p:ph type="body" idx="5"/>
          </p:nvPr>
        </p:nvSpPr>
        <p:spPr>
          <a:xfrm>
            <a:off x="3383868" y="3709826"/>
            <a:ext cx="1890209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>
                <a:solidFill>
                  <a:schemeClr val="lt1"/>
                </a:solidFill>
              </a:defRPr>
            </a:lvl2pPr>
            <a:lvl3pPr marL="1371600" lvl="2" indent="-3111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–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2" name="Google Shape;432;p55"/>
          <p:cNvSpPr txBox="1">
            <a:spLocks noGrp="1"/>
          </p:cNvSpPr>
          <p:nvPr>
            <p:ph type="body" idx="6"/>
          </p:nvPr>
        </p:nvSpPr>
        <p:spPr>
          <a:xfrm>
            <a:off x="3005768" y="1495260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3" name="Google Shape;433;p55"/>
          <p:cNvSpPr txBox="1">
            <a:spLocks noGrp="1"/>
          </p:cNvSpPr>
          <p:nvPr>
            <p:ph type="body" idx="7"/>
          </p:nvPr>
        </p:nvSpPr>
        <p:spPr>
          <a:xfrm>
            <a:off x="3005768" y="2602544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4" name="Google Shape;434;p55"/>
          <p:cNvSpPr txBox="1">
            <a:spLocks noGrp="1"/>
          </p:cNvSpPr>
          <p:nvPr>
            <p:ph type="body" idx="8"/>
          </p:nvPr>
        </p:nvSpPr>
        <p:spPr>
          <a:xfrm>
            <a:off x="3005768" y="3709826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_purple">
  <p:cSld name="Title and table_purple"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6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56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56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39" name="Google Shape;439;p56"/>
          <p:cNvSpPr/>
          <p:nvPr/>
        </p:nvSpPr>
        <p:spPr>
          <a:xfrm rot="10800000" flipH="1">
            <a:off x="-5523" y="1522800"/>
            <a:ext cx="9149523" cy="330882"/>
          </a:xfrm>
          <a:prstGeom prst="rect">
            <a:avLst/>
          </a:prstGeom>
          <a:gradFill>
            <a:gsLst>
              <a:gs pos="0">
                <a:schemeClr val="accent2"/>
              </a:gs>
              <a:gs pos="38000">
                <a:schemeClr val="accent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56"/>
          <p:cNvSpPr txBox="1">
            <a:spLocks noGrp="1"/>
          </p:cNvSpPr>
          <p:nvPr>
            <p:ph type="body" idx="1"/>
          </p:nvPr>
        </p:nvSpPr>
        <p:spPr>
          <a:xfrm>
            <a:off x="521495" y="1023300"/>
            <a:ext cx="81010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table">
  <p:cSld name="1_Title and table"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57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3" name="Google Shape;443;p57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4" name="Google Shape;444;p57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5" name="Google Shape;445;p57"/>
          <p:cNvSpPr txBox="1">
            <a:spLocks noGrp="1"/>
          </p:cNvSpPr>
          <p:nvPr>
            <p:ph type="body" idx="1"/>
          </p:nvPr>
        </p:nvSpPr>
        <p:spPr>
          <a:xfrm>
            <a:off x="521495" y="1023300"/>
            <a:ext cx="8101012" cy="37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collage">
  <p:cSld name="Image collage"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58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8" name="Google Shape;448;p58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9" name="Google Shape;449;p58"/>
          <p:cNvSpPr>
            <a:spLocks noGrp="1"/>
          </p:cNvSpPr>
          <p:nvPr>
            <p:ph type="pic" idx="2"/>
          </p:nvPr>
        </p:nvSpPr>
        <p:spPr>
          <a:xfrm>
            <a:off x="2788901" y="2084231"/>
            <a:ext cx="1726092" cy="263590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50" name="Google Shape;450;p58"/>
          <p:cNvSpPr>
            <a:spLocks noGrp="1"/>
          </p:cNvSpPr>
          <p:nvPr>
            <p:ph type="pic" idx="3"/>
          </p:nvPr>
        </p:nvSpPr>
        <p:spPr>
          <a:xfrm>
            <a:off x="6425205" y="681540"/>
            <a:ext cx="2223495" cy="40386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51" name="Google Shape;451;p58"/>
          <p:cNvSpPr/>
          <p:nvPr/>
        </p:nvSpPr>
        <p:spPr>
          <a:xfrm>
            <a:off x="495300" y="654529"/>
            <a:ext cx="2238876" cy="4065612"/>
          </a:xfrm>
          <a:prstGeom prst="rect">
            <a:avLst/>
          </a:prstGeom>
          <a:gradFill>
            <a:gsLst>
              <a:gs pos="0">
                <a:schemeClr val="accent2"/>
              </a:gs>
              <a:gs pos="38000">
                <a:schemeClr val="accent1"/>
              </a:gs>
              <a:gs pos="100000">
                <a:schemeClr val="accent1"/>
              </a:gs>
            </a:gsLst>
            <a:lin ang="189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58"/>
          <p:cNvSpPr>
            <a:spLocks noGrp="1"/>
          </p:cNvSpPr>
          <p:nvPr>
            <p:ph type="pic" idx="4"/>
          </p:nvPr>
        </p:nvSpPr>
        <p:spPr>
          <a:xfrm>
            <a:off x="4619177" y="681540"/>
            <a:ext cx="1726092" cy="263590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53" name="Google Shape;453;p58"/>
          <p:cNvSpPr txBox="1">
            <a:spLocks noGrp="1"/>
          </p:cNvSpPr>
          <p:nvPr>
            <p:ph type="title"/>
          </p:nvPr>
        </p:nvSpPr>
        <p:spPr>
          <a:xfrm>
            <a:off x="622906" y="899100"/>
            <a:ext cx="1638188" cy="12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54" name="Google Shape;454;p58"/>
          <p:cNvSpPr txBox="1">
            <a:spLocks noGrp="1"/>
          </p:cNvSpPr>
          <p:nvPr>
            <p:ph type="body" idx="1"/>
          </p:nvPr>
        </p:nvSpPr>
        <p:spPr>
          <a:xfrm>
            <a:off x="2398998" y="2017403"/>
            <a:ext cx="229712" cy="23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  <a:defRPr sz="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55" name="Google Shape;455;p58"/>
          <p:cNvSpPr txBox="1">
            <a:spLocks noGrp="1"/>
          </p:cNvSpPr>
          <p:nvPr>
            <p:ph type="body" idx="5"/>
          </p:nvPr>
        </p:nvSpPr>
        <p:spPr>
          <a:xfrm>
            <a:off x="654835" y="4052209"/>
            <a:ext cx="1620441" cy="644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56" name="Google Shape;456;p58"/>
          <p:cNvSpPr>
            <a:spLocks noGrp="1"/>
          </p:cNvSpPr>
          <p:nvPr>
            <p:ph type="pic" idx="6"/>
          </p:nvPr>
        </p:nvSpPr>
        <p:spPr>
          <a:xfrm>
            <a:off x="2788901" y="681540"/>
            <a:ext cx="1726092" cy="133586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57" name="Google Shape;457;p58"/>
          <p:cNvSpPr>
            <a:spLocks noGrp="1"/>
          </p:cNvSpPr>
          <p:nvPr>
            <p:ph type="pic" idx="7"/>
          </p:nvPr>
        </p:nvSpPr>
        <p:spPr>
          <a:xfrm>
            <a:off x="4619177" y="3384277"/>
            <a:ext cx="1726092" cy="133586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9"/>
          <p:cNvSpPr/>
          <p:nvPr/>
        </p:nvSpPr>
        <p:spPr>
          <a:xfrm>
            <a:off x="-11759" y="185"/>
            <a:ext cx="9144000" cy="5143315"/>
          </a:xfrm>
          <a:custGeom>
            <a:avLst/>
            <a:gdLst/>
            <a:ahLst/>
            <a:cxnLst/>
            <a:rect l="l" t="t" r="r" b="b"/>
            <a:pathLst>
              <a:path w="12192000" h="6857754" extrusionOk="0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6000">
                <a:schemeClr val="accent1"/>
              </a:gs>
              <a:gs pos="100000">
                <a:schemeClr val="accent2"/>
              </a:gs>
            </a:gsLst>
            <a:lin ang="108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59"/>
          <p:cNvSpPr txBox="1">
            <a:spLocks noGrp="1"/>
          </p:cNvSpPr>
          <p:nvPr>
            <p:ph type="body" idx="1"/>
          </p:nvPr>
        </p:nvSpPr>
        <p:spPr>
          <a:xfrm>
            <a:off x="2033718" y="2449539"/>
            <a:ext cx="2440697" cy="23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500"/>
              <a:buNone/>
              <a:defRPr sz="15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1" name="Google Shape;461;p59"/>
          <p:cNvSpPr txBox="1">
            <a:spLocks noGrp="1"/>
          </p:cNvSpPr>
          <p:nvPr>
            <p:ph type="title"/>
          </p:nvPr>
        </p:nvSpPr>
        <p:spPr>
          <a:xfrm>
            <a:off x="2033718" y="1815666"/>
            <a:ext cx="2394217" cy="54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59"/>
          <p:cNvSpPr txBox="1">
            <a:spLocks noGrp="1"/>
          </p:cNvSpPr>
          <p:nvPr>
            <p:ph type="body" idx="2"/>
          </p:nvPr>
        </p:nvSpPr>
        <p:spPr>
          <a:xfrm>
            <a:off x="2033718" y="2705193"/>
            <a:ext cx="2440697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3" name="Google Shape;463;p59"/>
          <p:cNvSpPr txBox="1">
            <a:spLocks noGrp="1"/>
          </p:cNvSpPr>
          <p:nvPr>
            <p:ph type="body" idx="3"/>
          </p:nvPr>
        </p:nvSpPr>
        <p:spPr>
          <a:xfrm>
            <a:off x="2033718" y="2930742"/>
            <a:ext cx="1650693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4" name="Google Shape;464;p59"/>
          <p:cNvSpPr txBox="1">
            <a:spLocks noGrp="1"/>
          </p:cNvSpPr>
          <p:nvPr>
            <p:ph type="body" idx="4"/>
          </p:nvPr>
        </p:nvSpPr>
        <p:spPr>
          <a:xfrm>
            <a:off x="2033718" y="3092667"/>
            <a:ext cx="1009892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5" name="Google Shape;465;p59"/>
          <p:cNvSpPr txBox="1">
            <a:spLocks noGrp="1"/>
          </p:cNvSpPr>
          <p:nvPr>
            <p:ph type="body" idx="5"/>
          </p:nvPr>
        </p:nvSpPr>
        <p:spPr>
          <a:xfrm>
            <a:off x="2033705" y="3597863"/>
            <a:ext cx="188564" cy="1936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6" name="Google Shape;466;p59"/>
          <p:cNvSpPr txBox="1">
            <a:spLocks noGrp="1"/>
          </p:cNvSpPr>
          <p:nvPr>
            <p:ph type="body" idx="6"/>
          </p:nvPr>
        </p:nvSpPr>
        <p:spPr>
          <a:xfrm>
            <a:off x="2422112" y="3596281"/>
            <a:ext cx="193660" cy="19366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7" name="Google Shape;467;p59"/>
          <p:cNvSpPr txBox="1">
            <a:spLocks noGrp="1"/>
          </p:cNvSpPr>
          <p:nvPr>
            <p:ph type="body" idx="7"/>
          </p:nvPr>
        </p:nvSpPr>
        <p:spPr>
          <a:xfrm>
            <a:off x="2816574" y="3597403"/>
            <a:ext cx="188564" cy="19366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8" name="Google Shape;468;p59"/>
          <p:cNvSpPr txBox="1">
            <a:spLocks noGrp="1"/>
          </p:cNvSpPr>
          <p:nvPr>
            <p:ph type="body" idx="8"/>
          </p:nvPr>
        </p:nvSpPr>
        <p:spPr>
          <a:xfrm>
            <a:off x="3205513" y="3597408"/>
            <a:ext cx="193645" cy="1936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9" name="Google Shape;469;p59"/>
          <p:cNvSpPr txBox="1">
            <a:spLocks noGrp="1"/>
          </p:cNvSpPr>
          <p:nvPr>
            <p:ph type="body" idx="9"/>
          </p:nvPr>
        </p:nvSpPr>
        <p:spPr>
          <a:xfrm>
            <a:off x="3605968" y="3619761"/>
            <a:ext cx="221967" cy="1555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70" name="Google Shape;470;p59"/>
          <p:cNvSpPr txBox="1"/>
          <p:nvPr/>
        </p:nvSpPr>
        <p:spPr>
          <a:xfrm>
            <a:off x="2033705" y="3985337"/>
            <a:ext cx="610744" cy="92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GB" sz="6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CRICOS 00025B</a:t>
            </a:r>
            <a:endParaRPr sz="600" b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1" name="Google Shape;471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hank You">
  <p:cSld name="1_Thank You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60"/>
          <p:cNvSpPr>
            <a:spLocks noGrp="1"/>
          </p:cNvSpPr>
          <p:nvPr>
            <p:ph type="pic" idx="2"/>
          </p:nvPr>
        </p:nvSpPr>
        <p:spPr>
          <a:xfrm>
            <a:off x="-11760" y="184"/>
            <a:ext cx="9144000" cy="514331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74" name="Google Shape;474;p60"/>
          <p:cNvSpPr txBox="1">
            <a:spLocks noGrp="1"/>
          </p:cNvSpPr>
          <p:nvPr>
            <p:ph type="body" idx="1"/>
          </p:nvPr>
        </p:nvSpPr>
        <p:spPr>
          <a:xfrm>
            <a:off x="2033718" y="2449539"/>
            <a:ext cx="2440697" cy="23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500"/>
              <a:buNone/>
              <a:defRPr sz="15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75" name="Google Shape;475;p60"/>
          <p:cNvSpPr txBox="1">
            <a:spLocks noGrp="1"/>
          </p:cNvSpPr>
          <p:nvPr>
            <p:ph type="title"/>
          </p:nvPr>
        </p:nvSpPr>
        <p:spPr>
          <a:xfrm>
            <a:off x="2033718" y="1815666"/>
            <a:ext cx="2394217" cy="54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6" name="Google Shape;476;p60"/>
          <p:cNvSpPr txBox="1">
            <a:spLocks noGrp="1"/>
          </p:cNvSpPr>
          <p:nvPr>
            <p:ph type="body" idx="3"/>
          </p:nvPr>
        </p:nvSpPr>
        <p:spPr>
          <a:xfrm>
            <a:off x="2033718" y="2705193"/>
            <a:ext cx="2440697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77" name="Google Shape;477;p60"/>
          <p:cNvSpPr txBox="1">
            <a:spLocks noGrp="1"/>
          </p:cNvSpPr>
          <p:nvPr>
            <p:ph type="body" idx="4"/>
          </p:nvPr>
        </p:nvSpPr>
        <p:spPr>
          <a:xfrm>
            <a:off x="2033718" y="2930742"/>
            <a:ext cx="1650693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78" name="Google Shape;478;p60"/>
          <p:cNvSpPr txBox="1">
            <a:spLocks noGrp="1"/>
          </p:cNvSpPr>
          <p:nvPr>
            <p:ph type="body" idx="5"/>
          </p:nvPr>
        </p:nvSpPr>
        <p:spPr>
          <a:xfrm>
            <a:off x="2033718" y="3092667"/>
            <a:ext cx="1009892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 sz="11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79" name="Google Shape;479;p60"/>
          <p:cNvSpPr txBox="1">
            <a:spLocks noGrp="1"/>
          </p:cNvSpPr>
          <p:nvPr>
            <p:ph type="body" idx="6"/>
          </p:nvPr>
        </p:nvSpPr>
        <p:spPr>
          <a:xfrm>
            <a:off x="2033705" y="3597863"/>
            <a:ext cx="188564" cy="1936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0" name="Google Shape;480;p60"/>
          <p:cNvSpPr txBox="1">
            <a:spLocks noGrp="1"/>
          </p:cNvSpPr>
          <p:nvPr>
            <p:ph type="body" idx="7"/>
          </p:nvPr>
        </p:nvSpPr>
        <p:spPr>
          <a:xfrm>
            <a:off x="2422112" y="3596281"/>
            <a:ext cx="193660" cy="19366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1" name="Google Shape;481;p60"/>
          <p:cNvSpPr txBox="1">
            <a:spLocks noGrp="1"/>
          </p:cNvSpPr>
          <p:nvPr>
            <p:ph type="body" idx="8"/>
          </p:nvPr>
        </p:nvSpPr>
        <p:spPr>
          <a:xfrm>
            <a:off x="2816574" y="3597403"/>
            <a:ext cx="188564" cy="19366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2" name="Google Shape;482;p60"/>
          <p:cNvSpPr txBox="1">
            <a:spLocks noGrp="1"/>
          </p:cNvSpPr>
          <p:nvPr>
            <p:ph type="body" idx="9"/>
          </p:nvPr>
        </p:nvSpPr>
        <p:spPr>
          <a:xfrm>
            <a:off x="3205513" y="3597408"/>
            <a:ext cx="193645" cy="1936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3" name="Google Shape;483;p60"/>
          <p:cNvSpPr txBox="1">
            <a:spLocks noGrp="1"/>
          </p:cNvSpPr>
          <p:nvPr>
            <p:ph type="body" idx="13"/>
          </p:nvPr>
        </p:nvSpPr>
        <p:spPr>
          <a:xfrm>
            <a:off x="3605968" y="3619761"/>
            <a:ext cx="221967" cy="1555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330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4" name="Google Shape;484;p60"/>
          <p:cNvSpPr txBox="1"/>
          <p:nvPr/>
        </p:nvSpPr>
        <p:spPr>
          <a:xfrm>
            <a:off x="2035711" y="4025579"/>
            <a:ext cx="610744" cy="92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GB" sz="6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CRICOS 00025B</a:t>
            </a:r>
            <a:endParaRPr sz="600" b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5" name="Google Shape;485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1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8" name="Google Shape;488;p61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9" name="Google Shape;489;p61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Branded">
  <p:cSld name="Blank Branded">
    <p:bg>
      <p:bgPr>
        <a:solidFill>
          <a:schemeClr val="lt1"/>
        </a:solidFill>
        <a:effectLst/>
      </p:bgPr>
    </p:bg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62"/>
          <p:cNvSpPr/>
          <p:nvPr/>
        </p:nvSpPr>
        <p:spPr>
          <a:xfrm>
            <a:off x="1" y="-20538"/>
            <a:ext cx="9143999" cy="7560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62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3" name="Google Shape;493;p62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494" name="Google Shape;494;p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35500" y="270000"/>
            <a:ext cx="1134000" cy="297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8" Type="http://schemas.openxmlformats.org/officeDocument/2006/relationships/slideLayout" Target="../slideLayouts/slideLayout19.xml"/><Relationship Id="rId51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521494" y="572970"/>
            <a:ext cx="8101013" cy="351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521495" y="4895100"/>
            <a:ext cx="2520082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06426" y="4895100"/>
            <a:ext cx="216024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521494" y="1522800"/>
            <a:ext cx="8101013" cy="275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11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DM Sans"/>
              <a:buChar char="–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51">
            <a:alphaModFix/>
          </a:blip>
          <a:srcRect/>
          <a:stretch/>
        </p:blipFill>
        <p:spPr>
          <a:xfrm>
            <a:off x="7735500" y="270001"/>
            <a:ext cx="1134000" cy="29733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  <p:sldLayoutId id="2147483689" r:id="rId31"/>
    <p:sldLayoutId id="2147483690" r:id="rId32"/>
    <p:sldLayoutId id="2147483691" r:id="rId33"/>
    <p:sldLayoutId id="2147483692" r:id="rId34"/>
    <p:sldLayoutId id="2147483693" r:id="rId35"/>
    <p:sldLayoutId id="2147483694" r:id="rId36"/>
    <p:sldLayoutId id="2147483695" r:id="rId37"/>
    <p:sldLayoutId id="2147483696" r:id="rId38"/>
    <p:sldLayoutId id="2147483697" r:id="rId39"/>
    <p:sldLayoutId id="2147483698" r:id="rId40"/>
    <p:sldLayoutId id="2147483699" r:id="rId41"/>
    <p:sldLayoutId id="2147483700" r:id="rId42"/>
    <p:sldLayoutId id="2147483701" r:id="rId43"/>
    <p:sldLayoutId id="2147483702" r:id="rId44"/>
    <p:sldLayoutId id="2147483703" r:id="rId45"/>
    <p:sldLayoutId id="2147483704" r:id="rId46"/>
    <p:sldLayoutId id="2147483705" r:id="rId47"/>
    <p:sldLayoutId id="2147483706" r:id="rId48"/>
    <p:sldLayoutId id="2147483707" r:id="rId4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pos="329">
          <p15:clr>
            <a:srgbClr val="F26B43"/>
          </p15:clr>
        </p15:guide>
        <p15:guide id="3" orient="horz" pos="2981">
          <p15:clr>
            <a:srgbClr val="F26B43"/>
          </p15:clr>
        </p15:guide>
        <p15:guide id="4" orient="horz" pos="327">
          <p15:clr>
            <a:srgbClr val="F26B43"/>
          </p15:clr>
        </p15:guide>
        <p15:guide id="5" pos="2971">
          <p15:clr>
            <a:srgbClr val="F26B43"/>
          </p15:clr>
        </p15:guide>
        <p15:guide id="6" pos="2789">
          <p15:clr>
            <a:srgbClr val="F26B43"/>
          </p15:clr>
        </p15:guide>
        <p15:guide id="7" orient="horz" pos="3083">
          <p15:clr>
            <a:srgbClr val="F26B43"/>
          </p15:clr>
        </p15:guide>
        <p15:guide id="8" pos="5431">
          <p15:clr>
            <a:srgbClr val="F26B43"/>
          </p15:clr>
        </p15:guide>
        <p15:guide id="9" orient="horz" pos="736">
          <p15:clr>
            <a:srgbClr val="F26B43"/>
          </p15:clr>
        </p15:guide>
        <p15:guide id="10" pos="2079">
          <p15:clr>
            <a:srgbClr val="F26B43"/>
          </p15:clr>
        </p15:guide>
        <p15:guide id="11" pos="1927">
          <p15:clr>
            <a:srgbClr val="F26B43"/>
          </p15:clr>
        </p15:guide>
        <p15:guide id="12" pos="3833">
          <p15:clr>
            <a:srgbClr val="F26B43"/>
          </p15:clr>
        </p15:guide>
        <p15:guide id="13" pos="3681">
          <p15:clr>
            <a:srgbClr val="F26B43"/>
          </p15:clr>
        </p15:guide>
        <p15:guide id="14" orient="horz" pos="1246">
          <p15:clr>
            <a:srgbClr val="F26B43"/>
          </p15:clr>
        </p15:guide>
        <p15:guide id="15" orient="horz" pos="145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63"/>
          <p:cNvSpPr txBox="1">
            <a:spLocks noGrp="1"/>
          </p:cNvSpPr>
          <p:nvPr>
            <p:ph type="title"/>
          </p:nvPr>
        </p:nvSpPr>
        <p:spPr>
          <a:xfrm>
            <a:off x="1101750" y="500825"/>
            <a:ext cx="6940500" cy="12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>
                <a:solidFill>
                  <a:srgbClr val="51247A"/>
                </a:solidFill>
              </a:rPr>
              <a:t>Two-Sample Mendelian Randomization: Practical 2</a:t>
            </a:r>
            <a:endParaRPr>
              <a:solidFill>
                <a:srgbClr val="51247A"/>
              </a:solidFill>
            </a:endParaRPr>
          </a:p>
        </p:txBody>
      </p:sp>
      <p:sp>
        <p:nvSpPr>
          <p:cNvPr id="500" name="Google Shape;500;p63"/>
          <p:cNvSpPr txBox="1"/>
          <p:nvPr/>
        </p:nvSpPr>
        <p:spPr>
          <a:xfrm>
            <a:off x="311700" y="2047500"/>
            <a:ext cx="85206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i="1">
                <a:solidFill>
                  <a:srgbClr val="962A8B"/>
                </a:solidFill>
              </a:rPr>
              <a:t>Does BMI causally affect Coronary Heart Disease?</a:t>
            </a:r>
            <a:endParaRPr sz="2100" i="1">
              <a:solidFill>
                <a:srgbClr val="962A8B"/>
              </a:solidFill>
            </a:endParaRPr>
          </a:p>
        </p:txBody>
      </p:sp>
      <p:sp>
        <p:nvSpPr>
          <p:cNvPr id="501" name="Google Shape;501;p63"/>
          <p:cNvSpPr txBox="1"/>
          <p:nvPr/>
        </p:nvSpPr>
        <p:spPr>
          <a:xfrm>
            <a:off x="3094936" y="3433265"/>
            <a:ext cx="2954128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dirty="0"/>
              <a:t>Caroline Brito Nunes</a:t>
            </a:r>
            <a:endParaRPr sz="2100" dirty="0"/>
          </a:p>
        </p:txBody>
      </p:sp>
      <p:sp>
        <p:nvSpPr>
          <p:cNvPr id="2" name="Google Shape;501;p63">
            <a:extLst>
              <a:ext uri="{FF2B5EF4-FFF2-40B4-BE49-F238E27FC236}">
                <a16:creationId xmlns:a16="http://schemas.microsoft.com/office/drawing/2014/main" id="{9A470151-4A75-89B6-8BB2-81D2E0881CA3}"/>
              </a:ext>
            </a:extLst>
          </p:cNvPr>
          <p:cNvSpPr txBox="1"/>
          <p:nvPr/>
        </p:nvSpPr>
        <p:spPr>
          <a:xfrm>
            <a:off x="2953218" y="4469550"/>
            <a:ext cx="3237564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GB" dirty="0"/>
              <a:t>(Slides curtesy of Chris Flatley)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4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Two-Sample Mendelian Randomization: Practical 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</p:txBody>
      </p:sp>
      <p:sp>
        <p:nvSpPr>
          <p:cNvPr id="507" name="Google Shape;507;p64"/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64"/>
          <p:cNvSpPr txBox="1"/>
          <p:nvPr/>
        </p:nvSpPr>
        <p:spPr>
          <a:xfrm>
            <a:off x="533700" y="1365300"/>
            <a:ext cx="8076600" cy="36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●"/>
            </a:pPr>
            <a:r>
              <a:rPr lang="en-GB" sz="5297" dirty="0">
                <a:solidFill>
                  <a:schemeClr val="dk1"/>
                </a:solidFill>
              </a:rPr>
              <a:t>File access</a:t>
            </a:r>
            <a:endParaRPr sz="5297" dirty="0">
              <a:solidFill>
                <a:schemeClr val="dk1"/>
              </a:solidFill>
            </a:endParaRPr>
          </a:p>
          <a:p>
            <a:pPr marL="457200" lvl="0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●"/>
            </a:pPr>
            <a:r>
              <a:rPr lang="en-GB" sz="5297" dirty="0">
                <a:solidFill>
                  <a:schemeClr val="dk1"/>
                </a:solidFill>
              </a:rPr>
              <a:t>1. Website</a:t>
            </a:r>
            <a:endParaRPr sz="5297" dirty="0">
              <a:solidFill>
                <a:schemeClr val="dk1"/>
              </a:solidFill>
            </a:endParaRPr>
          </a:p>
          <a:p>
            <a:pPr marL="914400" lvl="1" indent="-3031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4447"/>
              <a:buChar char="○"/>
            </a:pPr>
            <a:r>
              <a:rPr lang="en-GB" sz="4497" dirty="0">
                <a:solidFill>
                  <a:schemeClr val="dk1"/>
                </a:solidFill>
              </a:rPr>
              <a:t>https://</a:t>
            </a:r>
            <a:r>
              <a:rPr lang="en-GB" sz="4497" dirty="0" err="1">
                <a:solidFill>
                  <a:schemeClr val="dk1"/>
                </a:solidFill>
              </a:rPr>
              <a:t>cnsgenomics.com</a:t>
            </a:r>
            <a:r>
              <a:rPr lang="en-GB" sz="4497" dirty="0">
                <a:solidFill>
                  <a:schemeClr val="dk1"/>
                </a:solidFill>
              </a:rPr>
              <a:t>/data/teaching/GNGWS26/Practice_2_TSMR</a:t>
            </a:r>
            <a:endParaRPr sz="4497" dirty="0">
              <a:solidFill>
                <a:schemeClr val="dk1"/>
              </a:solidFill>
            </a:endParaRPr>
          </a:p>
          <a:p>
            <a:pPr marL="457200" lvl="0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●"/>
            </a:pPr>
            <a:r>
              <a:rPr lang="en-GB" sz="5297" dirty="0">
                <a:solidFill>
                  <a:schemeClr val="dk1"/>
                </a:solidFill>
              </a:rPr>
              <a:t>2. Server</a:t>
            </a:r>
            <a:endParaRPr sz="5297" dirty="0">
              <a:solidFill>
                <a:schemeClr val="dk1"/>
              </a:solidFill>
            </a:endParaRPr>
          </a:p>
          <a:p>
            <a:pPr marL="914400" lvl="1" indent="-3031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4447"/>
              <a:buChar char="○"/>
            </a:pPr>
            <a:r>
              <a:rPr lang="en-GB" sz="4497" dirty="0">
                <a:solidFill>
                  <a:schemeClr val="dk1"/>
                </a:solidFill>
              </a:rPr>
              <a:t>~/data/module4/Practice_2_TSMR</a:t>
            </a:r>
            <a:endParaRPr sz="4497" dirty="0">
              <a:solidFill>
                <a:schemeClr val="dk1"/>
              </a:solidFill>
            </a:endParaRPr>
          </a:p>
          <a:p>
            <a:pPr marL="457200" lvl="0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●"/>
            </a:pPr>
            <a:r>
              <a:rPr lang="en-GB" sz="5297" dirty="0">
                <a:solidFill>
                  <a:schemeClr val="dk1"/>
                </a:solidFill>
              </a:rPr>
              <a:t>Files</a:t>
            </a:r>
            <a:endParaRPr sz="5297" dirty="0">
              <a:solidFill>
                <a:schemeClr val="dk1"/>
              </a:solidFill>
            </a:endParaRPr>
          </a:p>
          <a:p>
            <a:pPr marL="914400" lvl="1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○"/>
            </a:pPr>
            <a:r>
              <a:rPr lang="en-GB" sz="5297" dirty="0" err="1">
                <a:solidFill>
                  <a:schemeClr val="dk1"/>
                </a:solidFill>
              </a:rPr>
              <a:t>TSMR_prac.html</a:t>
            </a:r>
            <a:endParaRPr sz="5297" dirty="0">
              <a:solidFill>
                <a:schemeClr val="dk1"/>
              </a:solidFill>
            </a:endParaRPr>
          </a:p>
          <a:p>
            <a:pPr marL="914400" lvl="1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○"/>
            </a:pPr>
            <a:r>
              <a:rPr lang="en-GB" sz="5297" dirty="0">
                <a:solidFill>
                  <a:schemeClr val="dk1"/>
                </a:solidFill>
              </a:rPr>
              <a:t>./Data/</a:t>
            </a:r>
            <a:r>
              <a:rPr lang="en-GB" sz="5297" dirty="0" err="1">
                <a:solidFill>
                  <a:schemeClr val="dk1"/>
                </a:solidFill>
              </a:rPr>
              <a:t>Giant_snps_all.csv</a:t>
            </a:r>
            <a:endParaRPr sz="5297" dirty="0">
              <a:solidFill>
                <a:schemeClr val="dk1"/>
              </a:solidFill>
            </a:endParaRPr>
          </a:p>
          <a:p>
            <a:pPr marL="914400" lvl="1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○"/>
            </a:pPr>
            <a:r>
              <a:rPr lang="en-GB" sz="5297" dirty="0">
                <a:solidFill>
                  <a:schemeClr val="dk1"/>
                </a:solidFill>
              </a:rPr>
              <a:t>./Data/</a:t>
            </a:r>
            <a:r>
              <a:rPr lang="en-GB" sz="5297" dirty="0" err="1">
                <a:solidFill>
                  <a:schemeClr val="dk1"/>
                </a:solidFill>
              </a:rPr>
              <a:t>Giant_snps_euro.csv</a:t>
            </a:r>
            <a:endParaRPr sz="5297" dirty="0">
              <a:solidFill>
                <a:schemeClr val="dk1"/>
              </a:solidFill>
            </a:endParaRPr>
          </a:p>
          <a:p>
            <a:pPr marL="914400" lvl="1" indent="-315868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103775"/>
              <a:buChar char="○"/>
            </a:pPr>
            <a:r>
              <a:rPr lang="en-GB" sz="5297" dirty="0">
                <a:solidFill>
                  <a:schemeClr val="dk1"/>
                </a:solidFill>
              </a:rPr>
              <a:t>./Data/</a:t>
            </a:r>
            <a:r>
              <a:rPr lang="en-GB" sz="5297" dirty="0" err="1">
                <a:solidFill>
                  <a:schemeClr val="dk1"/>
                </a:solidFill>
              </a:rPr>
              <a:t>CARDIOGRAM_CLEANED.txt</a:t>
            </a:r>
            <a:endParaRPr sz="5297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300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65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Two-Sample Mendelian Randomization: Practical 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</p:txBody>
      </p:sp>
      <p:sp>
        <p:nvSpPr>
          <p:cNvPr id="514" name="Google Shape;514;p65"/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65"/>
          <p:cNvSpPr txBox="1"/>
          <p:nvPr/>
        </p:nvSpPr>
        <p:spPr>
          <a:xfrm>
            <a:off x="768900" y="1309150"/>
            <a:ext cx="7911000" cy="3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lvl="2" indent="-1587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Run this session in pairs</a:t>
            </a:r>
            <a:endParaRPr sz="1300" dirty="0">
              <a:solidFill>
                <a:srgbClr val="51247A"/>
              </a:solidFill>
            </a:endParaRPr>
          </a:p>
          <a:p>
            <a:pPr marL="139700" lvl="2" indent="-1587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R packages: </a:t>
            </a:r>
            <a:r>
              <a:rPr lang="en-GB" sz="1300" dirty="0" err="1">
                <a:solidFill>
                  <a:srgbClr val="51247A"/>
                </a:solidFill>
              </a:rPr>
              <a:t>metafor</a:t>
            </a:r>
            <a:r>
              <a:rPr lang="en-GB" sz="1300" dirty="0">
                <a:solidFill>
                  <a:srgbClr val="51247A"/>
                </a:solidFill>
              </a:rPr>
              <a:t>, </a:t>
            </a:r>
            <a:r>
              <a:rPr lang="en-GB" sz="1300" dirty="0" err="1">
                <a:solidFill>
                  <a:srgbClr val="51247A"/>
                </a:solidFill>
              </a:rPr>
              <a:t>plyr</a:t>
            </a:r>
            <a:r>
              <a:rPr lang="en-GB" sz="1300" dirty="0">
                <a:solidFill>
                  <a:srgbClr val="51247A"/>
                </a:solidFill>
              </a:rPr>
              <a:t>, meta, </a:t>
            </a:r>
            <a:r>
              <a:rPr lang="en-GB" sz="1300" dirty="0" err="1">
                <a:solidFill>
                  <a:srgbClr val="51247A"/>
                </a:solidFill>
              </a:rPr>
              <a:t>rmeta</a:t>
            </a:r>
            <a:endParaRPr sz="1300" dirty="0">
              <a:solidFill>
                <a:srgbClr val="51247A"/>
              </a:solidFill>
            </a:endParaRPr>
          </a:p>
          <a:p>
            <a:pPr marL="139700" lvl="2" indent="-1587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Open ‘</a:t>
            </a:r>
            <a:r>
              <a:rPr lang="en-GB" sz="1300" dirty="0" err="1">
                <a:solidFill>
                  <a:srgbClr val="51247A"/>
                </a:solidFill>
              </a:rPr>
              <a:t>TSMR_prac.html</a:t>
            </a:r>
            <a:r>
              <a:rPr lang="en-GB" sz="1300" dirty="0">
                <a:solidFill>
                  <a:srgbClr val="51247A"/>
                </a:solidFill>
              </a:rPr>
              <a:t>’ and run the blocks of code in R/ R studio</a:t>
            </a:r>
            <a:endParaRPr sz="1300" dirty="0">
              <a:solidFill>
                <a:srgbClr val="51247A"/>
              </a:solidFill>
            </a:endParaRPr>
          </a:p>
          <a:p>
            <a:pPr marL="139700" lvl="2" indent="-1587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Remember to set your working directory to the same directory where you downloaded the course material at the beginning of the </a:t>
            </a:r>
            <a:r>
              <a:rPr lang="en-GB" sz="1300" dirty="0" err="1">
                <a:solidFill>
                  <a:srgbClr val="51247A"/>
                </a:solidFill>
              </a:rPr>
              <a:t>prac</a:t>
            </a:r>
            <a:r>
              <a:rPr lang="en-GB" sz="1300" dirty="0">
                <a:solidFill>
                  <a:srgbClr val="51247A"/>
                </a:solidFill>
              </a:rPr>
              <a:t> in R/ R studio </a:t>
            </a:r>
            <a:endParaRPr sz="1300" dirty="0">
              <a:solidFill>
                <a:srgbClr val="51247A"/>
              </a:solidFill>
            </a:endParaRPr>
          </a:p>
          <a:p>
            <a:pPr marL="139700" lvl="8" indent="-158750">
              <a:lnSpc>
                <a:spcPct val="115000"/>
              </a:lnSpc>
              <a:spcBef>
                <a:spcPts val="1100"/>
              </a:spcBef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e.g.  </a:t>
            </a:r>
            <a:r>
              <a:rPr lang="en-GB" sz="1300" dirty="0" err="1">
                <a:solidFill>
                  <a:srgbClr val="51247A"/>
                </a:solidFill>
              </a:rPr>
              <a:t>setwd</a:t>
            </a:r>
            <a:r>
              <a:rPr lang="en-GB" sz="1300" dirty="0">
                <a:solidFill>
                  <a:srgbClr val="51247A"/>
                </a:solidFill>
              </a:rPr>
              <a:t>("/home/**YOURNAMEHERE**/MR/PRACTICAL2/")</a:t>
            </a:r>
            <a:endParaRPr sz="1300" dirty="0">
              <a:solidFill>
                <a:srgbClr val="51247A"/>
              </a:solidFill>
            </a:endParaRPr>
          </a:p>
          <a:p>
            <a:pPr marL="139700" lvl="2" indent="-1587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Run the code in 5 blocks (labelled PART 1 through PART 5) </a:t>
            </a:r>
            <a:endParaRPr sz="1300" dirty="0">
              <a:solidFill>
                <a:srgbClr val="51247A"/>
              </a:solidFill>
            </a:endParaRPr>
          </a:p>
          <a:p>
            <a:pPr marL="139700" lvl="2" indent="-1587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51247A"/>
              </a:buClr>
              <a:buSzPts val="1500"/>
              <a:buChar char="●"/>
            </a:pPr>
            <a:r>
              <a:rPr lang="en-GB" sz="1300" dirty="0">
                <a:solidFill>
                  <a:srgbClr val="51247A"/>
                </a:solidFill>
              </a:rPr>
              <a:t>Answer the questions as you go</a:t>
            </a:r>
            <a:endParaRPr sz="1100" dirty="0">
              <a:solidFill>
                <a:srgbClr val="51247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66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Does BMI causally affect Coronary Heart Disease?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 dirty="0"/>
          </a:p>
        </p:txBody>
      </p:sp>
      <p:sp>
        <p:nvSpPr>
          <p:cNvPr id="521" name="Google Shape;521;p66"/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66"/>
          <p:cNvSpPr/>
          <p:nvPr/>
        </p:nvSpPr>
        <p:spPr>
          <a:xfrm>
            <a:off x="1060025" y="3079000"/>
            <a:ext cx="1332300" cy="587400"/>
          </a:xfrm>
          <a:prstGeom prst="roundRect">
            <a:avLst>
              <a:gd name="adj" fmla="val 16667"/>
            </a:avLst>
          </a:prstGeom>
          <a:solidFill>
            <a:srgbClr val="D7D1CC"/>
          </a:solidFill>
          <a:ln w="19050" cap="flat" cmpd="sng">
            <a:solidFill>
              <a:srgbClr val="512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rgbClr val="51247A"/>
                </a:solidFill>
              </a:rPr>
              <a:t>SNPs</a:t>
            </a:r>
            <a:endParaRPr b="1">
              <a:solidFill>
                <a:srgbClr val="51247A"/>
              </a:solidFill>
            </a:endParaRPr>
          </a:p>
        </p:txBody>
      </p:sp>
      <p:sp>
        <p:nvSpPr>
          <p:cNvPr id="523" name="Google Shape;523;p66"/>
          <p:cNvSpPr/>
          <p:nvPr/>
        </p:nvSpPr>
        <p:spPr>
          <a:xfrm>
            <a:off x="3753450" y="3079000"/>
            <a:ext cx="1332300" cy="587400"/>
          </a:xfrm>
          <a:prstGeom prst="roundRect">
            <a:avLst>
              <a:gd name="adj" fmla="val 16667"/>
            </a:avLst>
          </a:prstGeom>
          <a:solidFill>
            <a:srgbClr val="D7D1CC"/>
          </a:solidFill>
          <a:ln w="19050" cap="flat" cmpd="sng">
            <a:solidFill>
              <a:srgbClr val="512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rgbClr val="51247A"/>
                </a:solidFill>
              </a:rPr>
              <a:t>BMI</a:t>
            </a:r>
            <a:endParaRPr b="1">
              <a:solidFill>
                <a:srgbClr val="51247A"/>
              </a:solidFill>
            </a:endParaRPr>
          </a:p>
        </p:txBody>
      </p:sp>
      <p:sp>
        <p:nvSpPr>
          <p:cNvPr id="524" name="Google Shape;524;p66"/>
          <p:cNvSpPr/>
          <p:nvPr/>
        </p:nvSpPr>
        <p:spPr>
          <a:xfrm>
            <a:off x="5166067" y="1617925"/>
            <a:ext cx="1350000" cy="587400"/>
          </a:xfrm>
          <a:prstGeom prst="roundRect">
            <a:avLst>
              <a:gd name="adj" fmla="val 16667"/>
            </a:avLst>
          </a:prstGeom>
          <a:solidFill>
            <a:srgbClr val="D7D1CC"/>
          </a:solidFill>
          <a:ln w="19050" cap="flat" cmpd="sng">
            <a:solidFill>
              <a:srgbClr val="512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rgbClr val="51247A"/>
                </a:solidFill>
              </a:rPr>
              <a:t>Confounders</a:t>
            </a:r>
            <a:endParaRPr b="1">
              <a:solidFill>
                <a:srgbClr val="51247A"/>
              </a:solidFill>
            </a:endParaRPr>
          </a:p>
        </p:txBody>
      </p:sp>
      <p:sp>
        <p:nvSpPr>
          <p:cNvPr id="525" name="Google Shape;525;p66"/>
          <p:cNvSpPr/>
          <p:nvPr/>
        </p:nvSpPr>
        <p:spPr>
          <a:xfrm>
            <a:off x="6490575" y="3079000"/>
            <a:ext cx="1332300" cy="587400"/>
          </a:xfrm>
          <a:prstGeom prst="roundRect">
            <a:avLst>
              <a:gd name="adj" fmla="val 16667"/>
            </a:avLst>
          </a:prstGeom>
          <a:solidFill>
            <a:srgbClr val="D7D1CC"/>
          </a:solidFill>
          <a:ln w="19050" cap="flat" cmpd="sng">
            <a:solidFill>
              <a:srgbClr val="512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rgbClr val="51247A"/>
                </a:solidFill>
              </a:rPr>
              <a:t>CHD</a:t>
            </a:r>
            <a:endParaRPr b="1">
              <a:solidFill>
                <a:srgbClr val="51247A"/>
              </a:solidFill>
            </a:endParaRPr>
          </a:p>
        </p:txBody>
      </p:sp>
      <p:cxnSp>
        <p:nvCxnSpPr>
          <p:cNvPr id="526" name="Google Shape;526;p66"/>
          <p:cNvCxnSpPr/>
          <p:nvPr/>
        </p:nvCxnSpPr>
        <p:spPr>
          <a:xfrm>
            <a:off x="2549525" y="3366750"/>
            <a:ext cx="1100700" cy="8400"/>
          </a:xfrm>
          <a:prstGeom prst="straightConnector1">
            <a:avLst/>
          </a:prstGeom>
          <a:noFill/>
          <a:ln w="28575" cap="flat" cmpd="sng">
            <a:solidFill>
              <a:srgbClr val="51247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" name="Google Shape;527;p66"/>
          <p:cNvCxnSpPr/>
          <p:nvPr/>
        </p:nvCxnSpPr>
        <p:spPr>
          <a:xfrm>
            <a:off x="5238150" y="3368500"/>
            <a:ext cx="1100700" cy="8400"/>
          </a:xfrm>
          <a:prstGeom prst="straightConnector1">
            <a:avLst/>
          </a:prstGeom>
          <a:noFill/>
          <a:ln w="28575" cap="flat" cmpd="sng">
            <a:solidFill>
              <a:srgbClr val="51247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" name="Google Shape;528;p66"/>
          <p:cNvCxnSpPr>
            <a:cxnSpLocks/>
          </p:cNvCxnSpPr>
          <p:nvPr/>
        </p:nvCxnSpPr>
        <p:spPr>
          <a:xfrm flipH="1">
            <a:off x="4652000" y="2281350"/>
            <a:ext cx="962587" cy="646400"/>
          </a:xfrm>
          <a:prstGeom prst="straightConnector1">
            <a:avLst/>
          </a:prstGeom>
          <a:noFill/>
          <a:ln w="28575" cap="flat" cmpd="sng">
            <a:solidFill>
              <a:srgbClr val="51247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" name="Google Shape;529;p66"/>
          <p:cNvCxnSpPr>
            <a:cxnSpLocks/>
          </p:cNvCxnSpPr>
          <p:nvPr/>
        </p:nvCxnSpPr>
        <p:spPr>
          <a:xfrm>
            <a:off x="6093151" y="2281350"/>
            <a:ext cx="992324" cy="645600"/>
          </a:xfrm>
          <a:prstGeom prst="straightConnector1">
            <a:avLst/>
          </a:prstGeom>
          <a:noFill/>
          <a:ln w="28575" cap="flat" cmpd="sng">
            <a:solidFill>
              <a:srgbClr val="51247A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30" name="Google Shape;530;p66"/>
          <p:cNvSpPr txBox="1"/>
          <p:nvPr/>
        </p:nvSpPr>
        <p:spPr>
          <a:xfrm>
            <a:off x="1130375" y="3892450"/>
            <a:ext cx="1191600" cy="5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1"/>
                </a:solidFill>
              </a:rPr>
              <a:t>Instrumental Variable</a:t>
            </a:r>
            <a:endParaRPr sz="1300">
              <a:solidFill>
                <a:schemeClr val="accent1"/>
              </a:solidFill>
            </a:endParaRPr>
          </a:p>
        </p:txBody>
      </p:sp>
      <p:sp>
        <p:nvSpPr>
          <p:cNvPr id="531" name="Google Shape;531;p66"/>
          <p:cNvSpPr txBox="1"/>
          <p:nvPr/>
        </p:nvSpPr>
        <p:spPr>
          <a:xfrm>
            <a:off x="3823800" y="3892200"/>
            <a:ext cx="1191600" cy="5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1"/>
                </a:solidFill>
              </a:rPr>
              <a:t>Exposure</a:t>
            </a:r>
            <a:endParaRPr sz="1300">
              <a:solidFill>
                <a:schemeClr val="accent1"/>
              </a:solidFill>
            </a:endParaRPr>
          </a:p>
        </p:txBody>
      </p:sp>
      <p:sp>
        <p:nvSpPr>
          <p:cNvPr id="532" name="Google Shape;532;p66"/>
          <p:cNvSpPr txBox="1"/>
          <p:nvPr/>
        </p:nvSpPr>
        <p:spPr>
          <a:xfrm>
            <a:off x="6560925" y="3892450"/>
            <a:ext cx="1191600" cy="5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1"/>
                </a:solidFill>
              </a:rPr>
              <a:t>Outcome</a:t>
            </a:r>
            <a:endParaRPr sz="130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67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Does BMI causally affect Coronary Heart Disease?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 dirty="0"/>
          </a:p>
        </p:txBody>
      </p:sp>
      <p:sp>
        <p:nvSpPr>
          <p:cNvPr id="538" name="Google Shape;538;p67"/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67"/>
          <p:cNvSpPr txBox="1"/>
          <p:nvPr/>
        </p:nvSpPr>
        <p:spPr>
          <a:xfrm>
            <a:off x="422825" y="1557425"/>
            <a:ext cx="8465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Identify independent SNPs from BMI GWAS for use as the instrument variable of MR.</a:t>
            </a:r>
            <a:endParaRPr sz="1300" dirty="0">
              <a:solidFill>
                <a:schemeClr val="accent1"/>
              </a:solidFill>
            </a:endParaRPr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○"/>
            </a:pPr>
            <a:r>
              <a:rPr lang="en-GB" sz="1300" dirty="0">
                <a:solidFill>
                  <a:schemeClr val="accent1"/>
                </a:solidFill>
              </a:rPr>
              <a:t>Data is pre-processed - threshold cut-off (p&lt;5-08) and clumping (LD independence, 10,000 kb, r2=0.001)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Merge and harmonize with SNPs from the CHD GWAS.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Check for palindromic SNPs and for SNPs in opposing directions.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Estimate Wald Ratio and meta </a:t>
            </a:r>
            <a:r>
              <a:rPr lang="en-GB" sz="1300" dirty="0" err="1">
                <a:solidFill>
                  <a:schemeClr val="accent1"/>
                </a:solidFill>
              </a:rPr>
              <a:t>analyze</a:t>
            </a:r>
            <a:r>
              <a:rPr lang="en-GB" sz="1300" dirty="0">
                <a:solidFill>
                  <a:schemeClr val="accent1"/>
                </a:solidFill>
              </a:rPr>
              <a:t> results.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Calculate heterogeneity statistics.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Run sensitivity analyses.</a:t>
            </a:r>
            <a:endParaRPr sz="1300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accent1"/>
              </a:solidFill>
            </a:endParaRPr>
          </a:p>
        </p:txBody>
      </p:sp>
      <p:sp>
        <p:nvSpPr>
          <p:cNvPr id="540" name="Google Shape;540;p67"/>
          <p:cNvSpPr txBox="1"/>
          <p:nvPr/>
        </p:nvSpPr>
        <p:spPr>
          <a:xfrm>
            <a:off x="431100" y="1176750"/>
            <a:ext cx="2201100" cy="3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chemeClr val="accent1"/>
                </a:solidFill>
              </a:rPr>
              <a:t>Objectives</a:t>
            </a:r>
            <a:endParaRPr sz="1500" b="1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69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Sensitivity Analyses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</p:txBody>
      </p:sp>
      <p:sp>
        <p:nvSpPr>
          <p:cNvPr id="555" name="Google Shape;555;p69"/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69"/>
          <p:cNvSpPr txBox="1"/>
          <p:nvPr/>
        </p:nvSpPr>
        <p:spPr>
          <a:xfrm>
            <a:off x="481025" y="851400"/>
            <a:ext cx="1692300" cy="4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i="1" dirty="0">
                <a:solidFill>
                  <a:schemeClr val="accent1"/>
                </a:solidFill>
              </a:rPr>
              <a:t>Interpret the results</a:t>
            </a:r>
            <a:endParaRPr sz="1300" i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accent1"/>
              </a:solidFill>
            </a:endParaRPr>
          </a:p>
        </p:txBody>
      </p:sp>
      <p:graphicFrame>
        <p:nvGraphicFramePr>
          <p:cNvPr id="557" name="Google Shape;557;p69"/>
          <p:cNvGraphicFramePr/>
          <p:nvPr>
            <p:extLst>
              <p:ext uri="{D42A27DB-BD31-4B8C-83A1-F6EECF244321}">
                <p14:modId xmlns:p14="http://schemas.microsoft.com/office/powerpoint/2010/main" val="1507170446"/>
              </p:ext>
            </p:extLst>
          </p:nvPr>
        </p:nvGraphicFramePr>
        <p:xfrm>
          <a:off x="654380" y="2274784"/>
          <a:ext cx="7664325" cy="2443938"/>
        </p:xfrm>
        <a:graphic>
          <a:graphicData uri="http://schemas.openxmlformats.org/drawingml/2006/table">
            <a:tbl>
              <a:tblPr>
                <a:noFill/>
                <a:tableStyleId>{7194AB01-BE7D-423A-A48B-CA59D9BE2F65}</a:tableStyleId>
              </a:tblPr>
              <a:tblGrid>
                <a:gridCol w="194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rgbClr val="51247A"/>
                          </a:solidFill>
                        </a:rPr>
                        <a:t>Parameter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estimate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se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lower_CI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upper_CI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p_value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rgbClr val="51247A"/>
                          </a:solidFill>
                        </a:rPr>
                        <a:t>IVW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0.288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0.086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0.116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0.460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0.001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MR-Egger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0.376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0.210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-0.042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0.794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0.077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MR-Egger-Intercept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alpha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-0.003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-0.015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0.645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Weighted_median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0.380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0.118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0.083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0.554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0.006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 err="1">
                          <a:solidFill>
                            <a:srgbClr val="51247A"/>
                          </a:solidFill>
                        </a:rPr>
                        <a:t>Weighted_mode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0.311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0.129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0.058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0.565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0.019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58" name="Google Shape;558;p69"/>
          <p:cNvSpPr txBox="1"/>
          <p:nvPr/>
        </p:nvSpPr>
        <p:spPr>
          <a:xfrm>
            <a:off x="419675" y="1116050"/>
            <a:ext cx="7340100" cy="7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How consistent do the estimates of the causal effect look across the different approaches?</a:t>
            </a:r>
            <a:endParaRPr sz="1300" dirty="0">
              <a:solidFill>
                <a:schemeClr val="accent1"/>
              </a:solidFill>
            </a:endParaRPr>
          </a:p>
          <a:p>
            <a:pPr marL="914400" lvl="1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300"/>
              <a:buChar char="○"/>
            </a:pPr>
            <a:r>
              <a:rPr lang="en-GB" sz="1300" dirty="0">
                <a:solidFill>
                  <a:srgbClr val="FF0000"/>
                </a:solidFill>
              </a:rPr>
              <a:t>The coefficients are reasonably consistent across the different sensitivity analyses</a:t>
            </a:r>
            <a:endParaRPr sz="1300" dirty="0">
              <a:solidFill>
                <a:srgbClr val="FF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71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Sensitivity Analyses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</p:txBody>
      </p:sp>
      <p:sp>
        <p:nvSpPr>
          <p:cNvPr id="2" name="Google Shape;556;p69">
            <a:extLst>
              <a:ext uri="{FF2B5EF4-FFF2-40B4-BE49-F238E27FC236}">
                <a16:creationId xmlns:a16="http://schemas.microsoft.com/office/drawing/2014/main" id="{11EC96DF-3854-B635-BD8A-59E623B834F7}"/>
              </a:ext>
            </a:extLst>
          </p:cNvPr>
          <p:cNvSpPr txBox="1"/>
          <p:nvPr/>
        </p:nvSpPr>
        <p:spPr>
          <a:xfrm>
            <a:off x="481025" y="851400"/>
            <a:ext cx="1692300" cy="4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i="1" dirty="0">
                <a:solidFill>
                  <a:schemeClr val="accent1"/>
                </a:solidFill>
              </a:rPr>
              <a:t>Interpret the results</a:t>
            </a:r>
            <a:endParaRPr sz="1300" i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Google Shape;557;p69">
            <a:extLst>
              <a:ext uri="{FF2B5EF4-FFF2-40B4-BE49-F238E27FC236}">
                <a16:creationId xmlns:a16="http://schemas.microsoft.com/office/drawing/2014/main" id="{746EC3AD-70E6-7A17-5110-5966E0F7AB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0562920"/>
              </p:ext>
            </p:extLst>
          </p:nvPr>
        </p:nvGraphicFramePr>
        <p:xfrm>
          <a:off x="654380" y="2274784"/>
          <a:ext cx="7664325" cy="2443938"/>
        </p:xfrm>
        <a:graphic>
          <a:graphicData uri="http://schemas.openxmlformats.org/drawingml/2006/table">
            <a:tbl>
              <a:tblPr>
                <a:noFill/>
                <a:tableStyleId>{7194AB01-BE7D-423A-A48B-CA59D9BE2F65}</a:tableStyleId>
              </a:tblPr>
              <a:tblGrid>
                <a:gridCol w="194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rgbClr val="51247A"/>
                          </a:solidFill>
                        </a:rPr>
                        <a:t>Parameter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estimate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se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lower_CI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upper_CI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p_value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rgbClr val="51247A"/>
                          </a:solidFill>
                        </a:rPr>
                        <a:t>IVW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0.288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0.086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0.116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0.460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0.001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MR-Egger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0.376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0.210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-0.042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0.794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0.077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MR-Egger-Intercept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alpha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-0.003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-0.015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0.645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 err="1">
                          <a:solidFill>
                            <a:srgbClr val="51247A"/>
                          </a:solidFill>
                        </a:rPr>
                        <a:t>Weighted_median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0.380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0.118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0.083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0.554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0.006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 err="1">
                          <a:solidFill>
                            <a:srgbClr val="51247A"/>
                          </a:solidFill>
                        </a:rPr>
                        <a:t>Weighted_mode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0.311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0.129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0.058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0.565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0.019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Google Shape;576;p71">
            <a:extLst>
              <a:ext uri="{FF2B5EF4-FFF2-40B4-BE49-F238E27FC236}">
                <a16:creationId xmlns:a16="http://schemas.microsoft.com/office/drawing/2014/main" id="{1BDE15E4-0B5A-D9A5-CA58-3BFF602CE235}"/>
              </a:ext>
            </a:extLst>
          </p:cNvPr>
          <p:cNvSpPr txBox="1"/>
          <p:nvPr/>
        </p:nvSpPr>
        <p:spPr>
          <a:xfrm>
            <a:off x="351309" y="1214534"/>
            <a:ext cx="8091936" cy="7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Does a p value of p=0.64 for the MR Egger intercept indicate the pleiotropy is not present in the data?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300"/>
              <a:buChar char="○"/>
            </a:pPr>
            <a:r>
              <a:rPr lang="en-GB" sz="1300" dirty="0">
                <a:solidFill>
                  <a:srgbClr val="FF0000"/>
                </a:solidFill>
              </a:rPr>
              <a:t>This result suggests that directional pleiotropy is not present in the data (balanced pleiotropy may still be present - i.e. when the pleiotropic effects of SNPs tend to balance out).</a:t>
            </a:r>
            <a:endParaRPr sz="13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73"/>
          <p:cNvSpPr txBox="1">
            <a:spLocks noGrp="1"/>
          </p:cNvSpPr>
          <p:nvPr>
            <p:ph type="title"/>
          </p:nvPr>
        </p:nvSpPr>
        <p:spPr>
          <a:xfrm>
            <a:off x="15275" y="243550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Sensitivity Analyses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/>
          </a:p>
        </p:txBody>
      </p:sp>
      <p:sp>
        <p:nvSpPr>
          <p:cNvPr id="591" name="Google Shape;591;p73"/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73"/>
          <p:cNvSpPr txBox="1"/>
          <p:nvPr/>
        </p:nvSpPr>
        <p:spPr>
          <a:xfrm>
            <a:off x="419675" y="1214534"/>
            <a:ext cx="7986751" cy="7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Char char="●"/>
            </a:pPr>
            <a:r>
              <a:rPr lang="en-GB" sz="1300" dirty="0">
                <a:solidFill>
                  <a:schemeClr val="accent1"/>
                </a:solidFill>
              </a:rPr>
              <a:t>Should we be concerned that the p value for the slope of MR Egger is &gt; 0.05?</a:t>
            </a:r>
            <a:endParaRPr sz="1300" dirty="0">
              <a:solidFill>
                <a:schemeClr val="accent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300"/>
              <a:buChar char="○"/>
            </a:pPr>
            <a:r>
              <a:rPr lang="en-GB" sz="1300" dirty="0">
                <a:solidFill>
                  <a:srgbClr val="FF0000"/>
                </a:solidFill>
              </a:rPr>
              <a:t>No MR Egger has low power in general - more important is whether the coefficient is similar to that obtained using the other approaches.</a:t>
            </a:r>
            <a:endParaRPr sz="13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Google Shape;557;p69">
            <a:extLst>
              <a:ext uri="{FF2B5EF4-FFF2-40B4-BE49-F238E27FC236}">
                <a16:creationId xmlns:a16="http://schemas.microsoft.com/office/drawing/2014/main" id="{EA560CB0-3563-69A0-E0EA-3A577A9C40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0702024"/>
              </p:ext>
            </p:extLst>
          </p:nvPr>
        </p:nvGraphicFramePr>
        <p:xfrm>
          <a:off x="654380" y="2274784"/>
          <a:ext cx="7664325" cy="2443938"/>
        </p:xfrm>
        <a:graphic>
          <a:graphicData uri="http://schemas.openxmlformats.org/drawingml/2006/table">
            <a:tbl>
              <a:tblPr>
                <a:noFill/>
                <a:tableStyleId>{7194AB01-BE7D-423A-A48B-CA59D9BE2F65}</a:tableStyleId>
              </a:tblPr>
              <a:tblGrid>
                <a:gridCol w="194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rgbClr val="51247A"/>
                          </a:solidFill>
                        </a:rPr>
                        <a:t>Parameter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estimate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se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lower_CI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upper_CI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p_value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rgbClr val="51247A"/>
                          </a:solidFill>
                        </a:rPr>
                        <a:t>IVW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0.288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0.086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0.116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0.460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0.001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MR-Egger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0.376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0.210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-0.042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0.794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0.077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MR-Egger-Intercept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alpha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-0.003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-0.015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0.645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 err="1">
                          <a:solidFill>
                            <a:srgbClr val="51247A"/>
                          </a:solidFill>
                        </a:rPr>
                        <a:t>Weighted_median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0.380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0.118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0.083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0.554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0.006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 err="1">
                          <a:solidFill>
                            <a:srgbClr val="51247A"/>
                          </a:solidFill>
                        </a:rPr>
                        <a:t>Weighted_mode</a:t>
                      </a:r>
                      <a:endParaRPr b="1" dirty="0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1247A"/>
                          </a:solidFill>
                        </a:rPr>
                        <a:t>beta</a:t>
                      </a:r>
                      <a:endParaRPr b="1">
                        <a:solidFill>
                          <a:srgbClr val="51247A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0.311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0.129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0.058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0.565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0.019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Google Shape;556;p69">
            <a:extLst>
              <a:ext uri="{FF2B5EF4-FFF2-40B4-BE49-F238E27FC236}">
                <a16:creationId xmlns:a16="http://schemas.microsoft.com/office/drawing/2014/main" id="{4FE717FD-5BDD-77B7-7A84-4F6B53BB9654}"/>
              </a:ext>
            </a:extLst>
          </p:cNvPr>
          <p:cNvSpPr txBox="1"/>
          <p:nvPr/>
        </p:nvSpPr>
        <p:spPr>
          <a:xfrm>
            <a:off x="481025" y="851400"/>
            <a:ext cx="1692300" cy="4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i="1" dirty="0">
                <a:solidFill>
                  <a:schemeClr val="accent1"/>
                </a:solidFill>
              </a:rPr>
              <a:t>Interpret the results</a:t>
            </a:r>
            <a:endParaRPr sz="1300" i="1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>
          <a:extLst>
            <a:ext uri="{FF2B5EF4-FFF2-40B4-BE49-F238E27FC236}">
              <a16:creationId xmlns:a16="http://schemas.microsoft.com/office/drawing/2014/main" id="{B687A631-8E79-695A-874F-D063B52F1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4">
            <a:extLst>
              <a:ext uri="{FF2B5EF4-FFF2-40B4-BE49-F238E27FC236}">
                <a16:creationId xmlns:a16="http://schemas.microsoft.com/office/drawing/2014/main" id="{A6F6BD33-ECD8-C186-C9B1-823132EEB1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3559" y="2284705"/>
            <a:ext cx="77445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Questions?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endParaRPr dirty="0"/>
          </a:p>
        </p:txBody>
      </p:sp>
      <p:sp>
        <p:nvSpPr>
          <p:cNvPr id="507" name="Google Shape;507;p64">
            <a:extLst>
              <a:ext uri="{FF2B5EF4-FFF2-40B4-BE49-F238E27FC236}">
                <a16:creationId xmlns:a16="http://schemas.microsoft.com/office/drawing/2014/main" id="{518ABE2D-2D6C-EA98-87D1-1C6340B028B9}"/>
              </a:ext>
            </a:extLst>
          </p:cNvPr>
          <p:cNvSpPr txBox="1"/>
          <p:nvPr/>
        </p:nvSpPr>
        <p:spPr>
          <a:xfrm>
            <a:off x="8406426" y="4895100"/>
            <a:ext cx="216000" cy="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436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iversity of Queensland">
  <a:themeElements>
    <a:clrScheme name="UQ">
      <a:dk1>
        <a:srgbClr val="2B1D37"/>
      </a:dk1>
      <a:lt1>
        <a:srgbClr val="FFFFFF"/>
      </a:lt1>
      <a:dk2>
        <a:srgbClr val="999490"/>
      </a:dk2>
      <a:lt2>
        <a:srgbClr val="D7D1CC"/>
      </a:lt2>
      <a:accent1>
        <a:srgbClr val="51247A"/>
      </a:accent1>
      <a:accent2>
        <a:srgbClr val="962A8B"/>
      </a:accent2>
      <a:accent3>
        <a:srgbClr val="D7D1CC"/>
      </a:accent3>
      <a:accent4>
        <a:srgbClr val="E62645"/>
      </a:accent4>
      <a:accent5>
        <a:srgbClr val="4085C6"/>
      </a:accent5>
      <a:accent6>
        <a:srgbClr val="FBB800"/>
      </a:accent6>
      <a:hlink>
        <a:srgbClr val="51247A"/>
      </a:hlink>
      <a:folHlink>
        <a:srgbClr val="962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611</Words>
  <Application>Microsoft Macintosh PowerPoint</Application>
  <PresentationFormat>On-screen Show (16:9)</PresentationFormat>
  <Paragraphs>215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Montserrat Medium</vt:lpstr>
      <vt:lpstr>Simple Light</vt:lpstr>
      <vt:lpstr>University of Queensland</vt:lpstr>
      <vt:lpstr>Two-Sample Mendelian Randomization: Practical 2</vt:lpstr>
      <vt:lpstr>Two-Sample Mendelian Randomization: Practical 2   </vt:lpstr>
      <vt:lpstr>Two-Sample Mendelian Randomization: Practical 2   </vt:lpstr>
      <vt:lpstr>Does BMI causally affect Coronary Heart Disease?     </vt:lpstr>
      <vt:lpstr>Does BMI causally affect Coronary Heart Disease?     </vt:lpstr>
      <vt:lpstr>Sensitivity Analyses       </vt:lpstr>
      <vt:lpstr>Sensitivity Analyses       </vt:lpstr>
      <vt:lpstr>Sensitivity Analyses       </vt:lpstr>
      <vt:lpstr>Questions?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Caroline Brito Nunes</cp:lastModifiedBy>
  <cp:revision>1</cp:revision>
  <dcterms:modified xsi:type="dcterms:W3CDTF">2026-07-01T22:55:44Z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2026-07-01T04:59:27Z</vt:lpwstr>
  </property>
  <property fmtid="{D5CDD505-2E9C-101B-9397-08002B2CF9AE}" pid="4" name="MSIP_Label_0f488380-630a-4f55-a077-a19445e3f360_Method">
    <vt:lpwstr>Standard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12025f91-1a08-40d9-ad98-76fbdb989e89</vt:lpwstr>
  </property>
  <property fmtid="{D5CDD505-2E9C-101B-9397-08002B2CF9AE}" pid="8" name="MSIP_Label_0f488380-630a-4f55-a077-a19445e3f360_ContentBits">
    <vt:lpwstr>0</vt:lpwstr>
  </property>
  <property fmtid="{D5CDD505-2E9C-101B-9397-08002B2CF9AE}" pid="9" name="MSIP_Label_0f488380-630a-4f55-a077-a19445e3f360_Tag">
    <vt:lpwstr>50, 3, 0, 1</vt:lpwstr>
  </property>
</Properties>
</file>